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16"/>
  </p:notesMasterIdLst>
  <p:sldIdLst>
    <p:sldId id="256" r:id="rId2"/>
    <p:sldId id="257" r:id="rId3"/>
    <p:sldId id="258" r:id="rId4"/>
    <p:sldId id="259" r:id="rId5"/>
    <p:sldId id="270" r:id="rId6"/>
    <p:sldId id="268" r:id="rId7"/>
    <p:sldId id="260" r:id="rId8"/>
    <p:sldId id="264" r:id="rId9"/>
    <p:sldId id="265" r:id="rId10"/>
    <p:sldId id="261" r:id="rId11"/>
    <p:sldId id="262" r:id="rId12"/>
    <p:sldId id="263" r:id="rId13"/>
    <p:sldId id="267"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20" d="100"/>
          <a:sy n="120" d="100"/>
        </p:scale>
        <p:origin x="2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image" Target="../media/image4.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image" Target="../media/image4.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2739CF-6E33-4C9C-AB04-FDB2594A918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BB2B029-F20E-4A20-8E31-48EA9595AEA7}">
      <dgm:prSet/>
      <dgm:spPr/>
      <dgm:t>
        <a:bodyPr/>
        <a:lstStyle/>
        <a:p>
          <a:r>
            <a:rPr lang="fr-FR" dirty="0"/>
            <a:t>Conception du back…………………………………………………..3</a:t>
          </a:r>
          <a:endParaRPr lang="en-US" dirty="0"/>
        </a:p>
      </dgm:t>
    </dgm:pt>
    <dgm:pt modelId="{E4E9EAF4-344E-4E9C-B052-4F1F5463E924}" type="parTrans" cxnId="{B8214AEE-672C-4351-B421-568F16BACC77}">
      <dgm:prSet/>
      <dgm:spPr/>
      <dgm:t>
        <a:bodyPr/>
        <a:lstStyle/>
        <a:p>
          <a:endParaRPr lang="en-US"/>
        </a:p>
      </dgm:t>
    </dgm:pt>
    <dgm:pt modelId="{9B948700-3326-4E44-93A2-08D45E60F0D2}" type="sibTrans" cxnId="{B8214AEE-672C-4351-B421-568F16BACC77}">
      <dgm:prSet/>
      <dgm:spPr/>
      <dgm:t>
        <a:bodyPr/>
        <a:lstStyle/>
        <a:p>
          <a:endParaRPr lang="en-US"/>
        </a:p>
      </dgm:t>
    </dgm:pt>
    <dgm:pt modelId="{256B39F4-005E-4F11-9014-4594A5C198C1}">
      <dgm:prSet/>
      <dgm:spPr/>
      <dgm:t>
        <a:bodyPr/>
        <a:lstStyle/>
        <a:p>
          <a:r>
            <a:rPr lang="fr-FR" dirty="0"/>
            <a:t>Design du front………………………………………………………….4</a:t>
          </a:r>
          <a:endParaRPr lang="en-US" dirty="0"/>
        </a:p>
      </dgm:t>
    </dgm:pt>
    <dgm:pt modelId="{1C016398-0033-45E8-A4CD-5D5BDFF378B2}" type="parTrans" cxnId="{E1D5C305-6140-4C6F-9EF9-26AB7C300A99}">
      <dgm:prSet/>
      <dgm:spPr/>
      <dgm:t>
        <a:bodyPr/>
        <a:lstStyle/>
        <a:p>
          <a:endParaRPr lang="en-US"/>
        </a:p>
      </dgm:t>
    </dgm:pt>
    <dgm:pt modelId="{E6705E5C-3217-4A1B-BD22-A54260FFED63}" type="sibTrans" cxnId="{E1D5C305-6140-4C6F-9EF9-26AB7C300A99}">
      <dgm:prSet/>
      <dgm:spPr/>
      <dgm:t>
        <a:bodyPr/>
        <a:lstStyle/>
        <a:p>
          <a:endParaRPr lang="en-US"/>
        </a:p>
      </dgm:t>
    </dgm:pt>
    <dgm:pt modelId="{09F1A0BA-3831-40DF-81D9-B48AB7E172D2}">
      <dgm:prSet/>
      <dgm:spPr/>
      <dgm:t>
        <a:bodyPr/>
        <a:lstStyle/>
        <a:p>
          <a:r>
            <a:rPr lang="fr-FR" dirty="0"/>
            <a:t>Spécifications fonctionnelles………………………………………7</a:t>
          </a:r>
          <a:endParaRPr lang="en-US" dirty="0"/>
        </a:p>
      </dgm:t>
    </dgm:pt>
    <dgm:pt modelId="{5274A763-433B-4282-8ACA-CC546B43B6A9}" type="parTrans" cxnId="{87CD3D7F-5678-40AF-9C9D-48CB4C9F66A8}">
      <dgm:prSet/>
      <dgm:spPr/>
      <dgm:t>
        <a:bodyPr/>
        <a:lstStyle/>
        <a:p>
          <a:endParaRPr lang="en-US"/>
        </a:p>
      </dgm:t>
    </dgm:pt>
    <dgm:pt modelId="{F9A0E5A6-3F6F-47FF-AA23-4DF4622E9366}" type="sibTrans" cxnId="{87CD3D7F-5678-40AF-9C9D-48CB4C9F66A8}">
      <dgm:prSet/>
      <dgm:spPr/>
      <dgm:t>
        <a:bodyPr/>
        <a:lstStyle/>
        <a:p>
          <a:endParaRPr lang="en-US"/>
        </a:p>
      </dgm:t>
    </dgm:pt>
    <dgm:pt modelId="{DB1E17D5-E86B-4C88-8DF2-2A9EF987DD77}">
      <dgm:prSet/>
      <dgm:spPr/>
      <dgm:t>
        <a:bodyPr/>
        <a:lstStyle/>
        <a:p>
          <a:r>
            <a:rPr lang="fr-FR" dirty="0"/>
            <a:t>Versionning GIT………………………………………………………….10</a:t>
          </a:r>
          <a:endParaRPr lang="en-US" dirty="0"/>
        </a:p>
      </dgm:t>
    </dgm:pt>
    <dgm:pt modelId="{B3335ED7-83E3-48A5-A84B-CE1580669700}" type="parTrans" cxnId="{22486FD9-0067-4DB4-962D-92FC3B33F3EE}">
      <dgm:prSet/>
      <dgm:spPr/>
      <dgm:t>
        <a:bodyPr/>
        <a:lstStyle/>
        <a:p>
          <a:endParaRPr lang="en-US"/>
        </a:p>
      </dgm:t>
    </dgm:pt>
    <dgm:pt modelId="{9E6421A5-C151-4B22-AB0D-5B5840792D18}" type="sibTrans" cxnId="{22486FD9-0067-4DB4-962D-92FC3B33F3EE}">
      <dgm:prSet/>
      <dgm:spPr/>
      <dgm:t>
        <a:bodyPr/>
        <a:lstStyle/>
        <a:p>
          <a:endParaRPr lang="en-US"/>
        </a:p>
      </dgm:t>
    </dgm:pt>
    <dgm:pt modelId="{087DE20B-B493-4A2F-B1B8-066EB8AB8440}">
      <dgm:prSet/>
      <dgm:spPr/>
      <dgm:t>
        <a:bodyPr/>
        <a:lstStyle/>
        <a:p>
          <a:r>
            <a:rPr lang="fr-FR" dirty="0"/>
            <a:t>Bilans individuels……………………………………………………...11</a:t>
          </a:r>
          <a:endParaRPr lang="en-US" dirty="0"/>
        </a:p>
      </dgm:t>
    </dgm:pt>
    <dgm:pt modelId="{74C37F49-8B77-4E8F-AF8C-8A46214D2FC1}" type="parTrans" cxnId="{CAAAFF31-A0CD-453C-AD06-1917AD83E116}">
      <dgm:prSet/>
      <dgm:spPr/>
      <dgm:t>
        <a:bodyPr/>
        <a:lstStyle/>
        <a:p>
          <a:endParaRPr lang="en-US"/>
        </a:p>
      </dgm:t>
    </dgm:pt>
    <dgm:pt modelId="{494822C3-3D41-4B92-947C-D1C11F6D44A8}" type="sibTrans" cxnId="{CAAAFF31-A0CD-453C-AD06-1917AD83E116}">
      <dgm:prSet/>
      <dgm:spPr/>
      <dgm:t>
        <a:bodyPr/>
        <a:lstStyle/>
        <a:p>
          <a:endParaRPr lang="en-US"/>
        </a:p>
      </dgm:t>
    </dgm:pt>
    <dgm:pt modelId="{F82A91D3-E100-4A0A-86BD-2DDBE26698EC}">
      <dgm:prSet/>
      <dgm:spPr/>
      <dgm:t>
        <a:bodyPr/>
        <a:lstStyle/>
        <a:p>
          <a:r>
            <a:rPr lang="fr-FR" dirty="0"/>
            <a:t>Bilan collectif…………………………………………………………….12</a:t>
          </a:r>
          <a:endParaRPr lang="en-US" dirty="0"/>
        </a:p>
      </dgm:t>
    </dgm:pt>
    <dgm:pt modelId="{FA13672B-8FCE-4DD5-A0F5-99071C8C00B3}" type="parTrans" cxnId="{A18887E0-7FED-4A7A-BAAC-290D5B3C886D}">
      <dgm:prSet/>
      <dgm:spPr/>
      <dgm:t>
        <a:bodyPr/>
        <a:lstStyle/>
        <a:p>
          <a:endParaRPr lang="en-US"/>
        </a:p>
      </dgm:t>
    </dgm:pt>
    <dgm:pt modelId="{BECBDC55-D212-4076-B984-730DEDFDA0C0}" type="sibTrans" cxnId="{A18887E0-7FED-4A7A-BAAC-290D5B3C886D}">
      <dgm:prSet/>
      <dgm:spPr/>
      <dgm:t>
        <a:bodyPr/>
        <a:lstStyle/>
        <a:p>
          <a:endParaRPr lang="en-US"/>
        </a:p>
      </dgm:t>
    </dgm:pt>
    <dgm:pt modelId="{4F7B82A2-9196-4F42-A5BA-31290F3302EC}" type="pres">
      <dgm:prSet presAssocID="{252739CF-6E33-4C9C-AB04-FDB2594A918C}" presName="root" presStyleCnt="0">
        <dgm:presLayoutVars>
          <dgm:dir/>
          <dgm:resizeHandles val="exact"/>
        </dgm:presLayoutVars>
      </dgm:prSet>
      <dgm:spPr/>
    </dgm:pt>
    <dgm:pt modelId="{DC6C8535-A3E2-43DA-AF83-BD3B5D6AED28}" type="pres">
      <dgm:prSet presAssocID="{DBB2B029-F20E-4A20-8E31-48EA9595AEA7}" presName="compNode" presStyleCnt="0"/>
      <dgm:spPr/>
    </dgm:pt>
    <dgm:pt modelId="{9839ED7B-97A6-44D9-9259-6EE3DFF18C6E}" type="pres">
      <dgm:prSet presAssocID="{DBB2B029-F20E-4A20-8E31-48EA9595AEA7}" presName="bgRect" presStyleLbl="bgShp" presStyleIdx="0" presStyleCnt="6"/>
      <dgm:spPr/>
    </dgm:pt>
    <dgm:pt modelId="{7CC2751B-135F-4E02-B3F9-B75A43B79D99}" type="pres">
      <dgm:prSet presAssocID="{DBB2B029-F20E-4A20-8E31-48EA9595AEA7}"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7287AC89-978C-4420-A925-69473174A6CB}" type="pres">
      <dgm:prSet presAssocID="{DBB2B029-F20E-4A20-8E31-48EA9595AEA7}" presName="spaceRect" presStyleCnt="0"/>
      <dgm:spPr/>
    </dgm:pt>
    <dgm:pt modelId="{83D9647A-860D-4425-A2BB-604D799C1FD2}" type="pres">
      <dgm:prSet presAssocID="{DBB2B029-F20E-4A20-8E31-48EA9595AEA7}" presName="parTx" presStyleLbl="revTx" presStyleIdx="0" presStyleCnt="6">
        <dgm:presLayoutVars>
          <dgm:chMax val="0"/>
          <dgm:chPref val="0"/>
        </dgm:presLayoutVars>
      </dgm:prSet>
      <dgm:spPr/>
    </dgm:pt>
    <dgm:pt modelId="{DA9EB2F6-055F-4CC0-AB6F-6AE16FE63415}" type="pres">
      <dgm:prSet presAssocID="{9B948700-3326-4E44-93A2-08D45E60F0D2}" presName="sibTrans" presStyleCnt="0"/>
      <dgm:spPr/>
    </dgm:pt>
    <dgm:pt modelId="{8FE6BBA3-B6A3-4507-9600-256A5F5AB209}" type="pres">
      <dgm:prSet presAssocID="{256B39F4-005E-4F11-9014-4594A5C198C1}" presName="compNode" presStyleCnt="0"/>
      <dgm:spPr/>
    </dgm:pt>
    <dgm:pt modelId="{4E0B480B-0428-458D-A68F-6565365F16D5}" type="pres">
      <dgm:prSet presAssocID="{256B39F4-005E-4F11-9014-4594A5C198C1}" presName="bgRect" presStyleLbl="bgShp" presStyleIdx="1" presStyleCnt="6"/>
      <dgm:spPr/>
    </dgm:pt>
    <dgm:pt modelId="{D1385C75-0D4E-4380-85AD-B8461D4F3D19}" type="pres">
      <dgm:prSet presAssocID="{256B39F4-005E-4F11-9014-4594A5C198C1}" presName="iconRect" presStyleLbl="node1" presStyleIdx="1" presStyleCnt="6"/>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pt>
    <dgm:pt modelId="{EDB73EEF-C4EF-448D-87D3-C6DDFD8BA0DF}" type="pres">
      <dgm:prSet presAssocID="{256B39F4-005E-4F11-9014-4594A5C198C1}" presName="spaceRect" presStyleCnt="0"/>
      <dgm:spPr/>
    </dgm:pt>
    <dgm:pt modelId="{E4962162-CA2F-44EA-86F4-2DF040515500}" type="pres">
      <dgm:prSet presAssocID="{256B39F4-005E-4F11-9014-4594A5C198C1}" presName="parTx" presStyleLbl="revTx" presStyleIdx="1" presStyleCnt="6">
        <dgm:presLayoutVars>
          <dgm:chMax val="0"/>
          <dgm:chPref val="0"/>
        </dgm:presLayoutVars>
      </dgm:prSet>
      <dgm:spPr/>
    </dgm:pt>
    <dgm:pt modelId="{A1E72B90-0297-4A54-A611-FDA1024AB76A}" type="pres">
      <dgm:prSet presAssocID="{E6705E5C-3217-4A1B-BD22-A54260FFED63}" presName="sibTrans" presStyleCnt="0"/>
      <dgm:spPr/>
    </dgm:pt>
    <dgm:pt modelId="{2B4105A9-E68F-48F0-A0B0-5C02A0180C18}" type="pres">
      <dgm:prSet presAssocID="{09F1A0BA-3831-40DF-81D9-B48AB7E172D2}" presName="compNode" presStyleCnt="0"/>
      <dgm:spPr/>
    </dgm:pt>
    <dgm:pt modelId="{5E3395A9-AF8B-46B1-A4ED-546FFA07180F}" type="pres">
      <dgm:prSet presAssocID="{09F1A0BA-3831-40DF-81D9-B48AB7E172D2}" presName="bgRect" presStyleLbl="bgShp" presStyleIdx="2" presStyleCnt="6"/>
      <dgm:spPr/>
    </dgm:pt>
    <dgm:pt modelId="{0BB18F26-F27A-4823-960A-DF9FD9B28EA9}" type="pres">
      <dgm:prSet presAssocID="{09F1A0BA-3831-40DF-81D9-B48AB7E172D2}" presName="iconRect" presStyleLbl="node1" presStyleIdx="2"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0054705D-27C3-4D6C-82B2-E0FB35F72C49}" type="pres">
      <dgm:prSet presAssocID="{09F1A0BA-3831-40DF-81D9-B48AB7E172D2}" presName="spaceRect" presStyleCnt="0"/>
      <dgm:spPr/>
    </dgm:pt>
    <dgm:pt modelId="{CCAB0254-F263-49F5-BD7F-F704A84C2709}" type="pres">
      <dgm:prSet presAssocID="{09F1A0BA-3831-40DF-81D9-B48AB7E172D2}" presName="parTx" presStyleLbl="revTx" presStyleIdx="2" presStyleCnt="6">
        <dgm:presLayoutVars>
          <dgm:chMax val="0"/>
          <dgm:chPref val="0"/>
        </dgm:presLayoutVars>
      </dgm:prSet>
      <dgm:spPr/>
    </dgm:pt>
    <dgm:pt modelId="{A15A952A-E8B8-40A6-916A-EAB4C89512A8}" type="pres">
      <dgm:prSet presAssocID="{F9A0E5A6-3F6F-47FF-AA23-4DF4622E9366}" presName="sibTrans" presStyleCnt="0"/>
      <dgm:spPr/>
    </dgm:pt>
    <dgm:pt modelId="{C61F27E6-2E60-429D-9399-933F9AB62ADE}" type="pres">
      <dgm:prSet presAssocID="{DB1E17D5-E86B-4C88-8DF2-2A9EF987DD77}" presName="compNode" presStyleCnt="0"/>
      <dgm:spPr/>
    </dgm:pt>
    <dgm:pt modelId="{B7B8A067-7420-45E2-ADCE-892FE8C52511}" type="pres">
      <dgm:prSet presAssocID="{DB1E17D5-E86B-4C88-8DF2-2A9EF987DD77}" presName="bgRect" presStyleLbl="bgShp" presStyleIdx="3" presStyleCnt="6"/>
      <dgm:spPr/>
    </dgm:pt>
    <dgm:pt modelId="{4124CE8C-40C1-45BC-9C32-81F6B3C86729}" type="pres">
      <dgm:prSet presAssocID="{DB1E17D5-E86B-4C88-8DF2-2A9EF987DD77}" presName="iconRect" presStyleLbl="node1" presStyleIdx="3" presStyleCnt="6"/>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dgm:spPr>
    </dgm:pt>
    <dgm:pt modelId="{1FAF5E8F-D26E-4D6F-8A24-FC59F40CE422}" type="pres">
      <dgm:prSet presAssocID="{DB1E17D5-E86B-4C88-8DF2-2A9EF987DD77}" presName="spaceRect" presStyleCnt="0"/>
      <dgm:spPr/>
    </dgm:pt>
    <dgm:pt modelId="{CE661543-41AF-4B33-B8D7-992A23C3D464}" type="pres">
      <dgm:prSet presAssocID="{DB1E17D5-E86B-4C88-8DF2-2A9EF987DD77}" presName="parTx" presStyleLbl="revTx" presStyleIdx="3" presStyleCnt="6">
        <dgm:presLayoutVars>
          <dgm:chMax val="0"/>
          <dgm:chPref val="0"/>
        </dgm:presLayoutVars>
      </dgm:prSet>
      <dgm:spPr/>
    </dgm:pt>
    <dgm:pt modelId="{C9AA8C91-5E3A-4D69-94AE-3E294990496E}" type="pres">
      <dgm:prSet presAssocID="{9E6421A5-C151-4B22-AB0D-5B5840792D18}" presName="sibTrans" presStyleCnt="0"/>
      <dgm:spPr/>
    </dgm:pt>
    <dgm:pt modelId="{A378B208-B46C-417A-8B2E-168694DAA8AE}" type="pres">
      <dgm:prSet presAssocID="{087DE20B-B493-4A2F-B1B8-066EB8AB8440}" presName="compNode" presStyleCnt="0"/>
      <dgm:spPr/>
    </dgm:pt>
    <dgm:pt modelId="{0A2655A1-7E5B-4AFC-B56C-CAF63961D6B7}" type="pres">
      <dgm:prSet presAssocID="{087DE20B-B493-4A2F-B1B8-066EB8AB8440}" presName="bgRect" presStyleLbl="bgShp" presStyleIdx="4" presStyleCnt="6"/>
      <dgm:spPr/>
    </dgm:pt>
    <dgm:pt modelId="{0BA8E4BA-39CA-4B5B-8C6C-1883A7B3CAD6}" type="pres">
      <dgm:prSet presAssocID="{087DE20B-B493-4A2F-B1B8-066EB8AB8440}" presName="iconRect" presStyleLbl="node1" presStyleIdx="4" presStyleCnt="6"/>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User"/>
        </a:ext>
      </dgm:extLst>
    </dgm:pt>
    <dgm:pt modelId="{AFB1BC12-5115-422B-BC17-A354B4A99D94}" type="pres">
      <dgm:prSet presAssocID="{087DE20B-B493-4A2F-B1B8-066EB8AB8440}" presName="spaceRect" presStyleCnt="0"/>
      <dgm:spPr/>
    </dgm:pt>
    <dgm:pt modelId="{462BE256-BD30-43F0-BD4E-8D613B914527}" type="pres">
      <dgm:prSet presAssocID="{087DE20B-B493-4A2F-B1B8-066EB8AB8440}" presName="parTx" presStyleLbl="revTx" presStyleIdx="4" presStyleCnt="6">
        <dgm:presLayoutVars>
          <dgm:chMax val="0"/>
          <dgm:chPref val="0"/>
        </dgm:presLayoutVars>
      </dgm:prSet>
      <dgm:spPr/>
    </dgm:pt>
    <dgm:pt modelId="{37DFB963-232D-4703-A857-C875E9B3572D}" type="pres">
      <dgm:prSet presAssocID="{494822C3-3D41-4B92-947C-D1C11F6D44A8}" presName="sibTrans" presStyleCnt="0"/>
      <dgm:spPr/>
    </dgm:pt>
    <dgm:pt modelId="{C6F5BBE2-D3B2-45C6-99F0-D724DB318AE4}" type="pres">
      <dgm:prSet presAssocID="{F82A91D3-E100-4A0A-86BD-2DDBE26698EC}" presName="compNode" presStyleCnt="0"/>
      <dgm:spPr/>
    </dgm:pt>
    <dgm:pt modelId="{1600174F-99D1-4334-93E2-DC12F9C8DFDC}" type="pres">
      <dgm:prSet presAssocID="{F82A91D3-E100-4A0A-86BD-2DDBE26698EC}" presName="bgRect" presStyleLbl="bgShp" presStyleIdx="5" presStyleCnt="6"/>
      <dgm:spPr/>
    </dgm:pt>
    <dgm:pt modelId="{833E72B2-A502-41D1-A771-8F348B920C45}" type="pres">
      <dgm:prSet presAssocID="{F82A91D3-E100-4A0A-86BD-2DDBE26698EC}" presName="iconRect" presStyleLbl="node1" presStyleIdx="5" presStyleCnt="6"/>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Cheers"/>
        </a:ext>
      </dgm:extLst>
    </dgm:pt>
    <dgm:pt modelId="{0412680C-FD45-462E-9752-B52127E5472E}" type="pres">
      <dgm:prSet presAssocID="{F82A91D3-E100-4A0A-86BD-2DDBE26698EC}" presName="spaceRect" presStyleCnt="0"/>
      <dgm:spPr/>
    </dgm:pt>
    <dgm:pt modelId="{4D12BB68-128A-4BA8-A94A-2220A22B3139}" type="pres">
      <dgm:prSet presAssocID="{F82A91D3-E100-4A0A-86BD-2DDBE26698EC}" presName="parTx" presStyleLbl="revTx" presStyleIdx="5" presStyleCnt="6">
        <dgm:presLayoutVars>
          <dgm:chMax val="0"/>
          <dgm:chPref val="0"/>
        </dgm:presLayoutVars>
      </dgm:prSet>
      <dgm:spPr/>
    </dgm:pt>
  </dgm:ptLst>
  <dgm:cxnLst>
    <dgm:cxn modelId="{E1D5C305-6140-4C6F-9EF9-26AB7C300A99}" srcId="{252739CF-6E33-4C9C-AB04-FDB2594A918C}" destId="{256B39F4-005E-4F11-9014-4594A5C198C1}" srcOrd="1" destOrd="0" parTransId="{1C016398-0033-45E8-A4CD-5D5BDFF378B2}" sibTransId="{E6705E5C-3217-4A1B-BD22-A54260FFED63}"/>
    <dgm:cxn modelId="{AAE50013-0732-469A-8F1E-3DC9FDC8A787}" type="presOf" srcId="{DBB2B029-F20E-4A20-8E31-48EA9595AEA7}" destId="{83D9647A-860D-4425-A2BB-604D799C1FD2}" srcOrd="0" destOrd="0" presId="urn:microsoft.com/office/officeart/2018/2/layout/IconVerticalSolidList"/>
    <dgm:cxn modelId="{CB5AE02B-4A12-437B-A6DE-E49AD7FD5B21}" type="presOf" srcId="{087DE20B-B493-4A2F-B1B8-066EB8AB8440}" destId="{462BE256-BD30-43F0-BD4E-8D613B914527}" srcOrd="0" destOrd="0" presId="urn:microsoft.com/office/officeart/2018/2/layout/IconVerticalSolidList"/>
    <dgm:cxn modelId="{CAAAFF31-A0CD-453C-AD06-1917AD83E116}" srcId="{252739CF-6E33-4C9C-AB04-FDB2594A918C}" destId="{087DE20B-B493-4A2F-B1B8-066EB8AB8440}" srcOrd="4" destOrd="0" parTransId="{74C37F49-8B77-4E8F-AF8C-8A46214D2FC1}" sibTransId="{494822C3-3D41-4B92-947C-D1C11F6D44A8}"/>
    <dgm:cxn modelId="{2A7B2049-C7A6-4381-B331-10E4E6663F3C}" type="presOf" srcId="{256B39F4-005E-4F11-9014-4594A5C198C1}" destId="{E4962162-CA2F-44EA-86F4-2DF040515500}" srcOrd="0" destOrd="0" presId="urn:microsoft.com/office/officeart/2018/2/layout/IconVerticalSolidList"/>
    <dgm:cxn modelId="{8BB31771-174D-43C4-8BB7-8AC0D7C08C42}" type="presOf" srcId="{09F1A0BA-3831-40DF-81D9-B48AB7E172D2}" destId="{CCAB0254-F263-49F5-BD7F-F704A84C2709}" srcOrd="0" destOrd="0" presId="urn:microsoft.com/office/officeart/2018/2/layout/IconVerticalSolidList"/>
    <dgm:cxn modelId="{87CD3D7F-5678-40AF-9C9D-48CB4C9F66A8}" srcId="{252739CF-6E33-4C9C-AB04-FDB2594A918C}" destId="{09F1A0BA-3831-40DF-81D9-B48AB7E172D2}" srcOrd="2" destOrd="0" parTransId="{5274A763-433B-4282-8ACA-CC546B43B6A9}" sibTransId="{F9A0E5A6-3F6F-47FF-AA23-4DF4622E9366}"/>
    <dgm:cxn modelId="{1FF46F87-F77D-420F-B6A2-798545DABE1D}" type="presOf" srcId="{F82A91D3-E100-4A0A-86BD-2DDBE26698EC}" destId="{4D12BB68-128A-4BA8-A94A-2220A22B3139}" srcOrd="0" destOrd="0" presId="urn:microsoft.com/office/officeart/2018/2/layout/IconVerticalSolidList"/>
    <dgm:cxn modelId="{AC8BF296-342A-45B3-BB6D-CD56E61E0926}" type="presOf" srcId="{DB1E17D5-E86B-4C88-8DF2-2A9EF987DD77}" destId="{CE661543-41AF-4B33-B8D7-992A23C3D464}" srcOrd="0" destOrd="0" presId="urn:microsoft.com/office/officeart/2018/2/layout/IconVerticalSolidList"/>
    <dgm:cxn modelId="{22486FD9-0067-4DB4-962D-92FC3B33F3EE}" srcId="{252739CF-6E33-4C9C-AB04-FDB2594A918C}" destId="{DB1E17D5-E86B-4C88-8DF2-2A9EF987DD77}" srcOrd="3" destOrd="0" parTransId="{B3335ED7-83E3-48A5-A84B-CE1580669700}" sibTransId="{9E6421A5-C151-4B22-AB0D-5B5840792D18}"/>
    <dgm:cxn modelId="{A18887E0-7FED-4A7A-BAAC-290D5B3C886D}" srcId="{252739CF-6E33-4C9C-AB04-FDB2594A918C}" destId="{F82A91D3-E100-4A0A-86BD-2DDBE26698EC}" srcOrd="5" destOrd="0" parTransId="{FA13672B-8FCE-4DD5-A0F5-99071C8C00B3}" sibTransId="{BECBDC55-D212-4076-B984-730DEDFDA0C0}"/>
    <dgm:cxn modelId="{EAAEF3EB-570D-4B9E-90DD-2CD63FF870C3}" type="presOf" srcId="{252739CF-6E33-4C9C-AB04-FDB2594A918C}" destId="{4F7B82A2-9196-4F42-A5BA-31290F3302EC}" srcOrd="0" destOrd="0" presId="urn:microsoft.com/office/officeart/2018/2/layout/IconVerticalSolidList"/>
    <dgm:cxn modelId="{B8214AEE-672C-4351-B421-568F16BACC77}" srcId="{252739CF-6E33-4C9C-AB04-FDB2594A918C}" destId="{DBB2B029-F20E-4A20-8E31-48EA9595AEA7}" srcOrd="0" destOrd="0" parTransId="{E4E9EAF4-344E-4E9C-B052-4F1F5463E924}" sibTransId="{9B948700-3326-4E44-93A2-08D45E60F0D2}"/>
    <dgm:cxn modelId="{B143EF1E-6830-4419-9C4F-2E85C91B02FA}" type="presParOf" srcId="{4F7B82A2-9196-4F42-A5BA-31290F3302EC}" destId="{DC6C8535-A3E2-43DA-AF83-BD3B5D6AED28}" srcOrd="0" destOrd="0" presId="urn:microsoft.com/office/officeart/2018/2/layout/IconVerticalSolidList"/>
    <dgm:cxn modelId="{0CEFAD5E-85AB-4F51-802B-7B08AC52170A}" type="presParOf" srcId="{DC6C8535-A3E2-43DA-AF83-BD3B5D6AED28}" destId="{9839ED7B-97A6-44D9-9259-6EE3DFF18C6E}" srcOrd="0" destOrd="0" presId="urn:microsoft.com/office/officeart/2018/2/layout/IconVerticalSolidList"/>
    <dgm:cxn modelId="{CE5F8F9B-E467-4477-9A31-D8299645D5C6}" type="presParOf" srcId="{DC6C8535-A3E2-43DA-AF83-BD3B5D6AED28}" destId="{7CC2751B-135F-4E02-B3F9-B75A43B79D99}" srcOrd="1" destOrd="0" presId="urn:microsoft.com/office/officeart/2018/2/layout/IconVerticalSolidList"/>
    <dgm:cxn modelId="{630B7019-2E16-4109-9654-ABCE7B057C10}" type="presParOf" srcId="{DC6C8535-A3E2-43DA-AF83-BD3B5D6AED28}" destId="{7287AC89-978C-4420-A925-69473174A6CB}" srcOrd="2" destOrd="0" presId="urn:microsoft.com/office/officeart/2018/2/layout/IconVerticalSolidList"/>
    <dgm:cxn modelId="{82F419FC-36E6-4182-BF7E-B6926109F47E}" type="presParOf" srcId="{DC6C8535-A3E2-43DA-AF83-BD3B5D6AED28}" destId="{83D9647A-860D-4425-A2BB-604D799C1FD2}" srcOrd="3" destOrd="0" presId="urn:microsoft.com/office/officeart/2018/2/layout/IconVerticalSolidList"/>
    <dgm:cxn modelId="{C67DBF67-6FBF-4997-A222-5F678F3D572E}" type="presParOf" srcId="{4F7B82A2-9196-4F42-A5BA-31290F3302EC}" destId="{DA9EB2F6-055F-4CC0-AB6F-6AE16FE63415}" srcOrd="1" destOrd="0" presId="urn:microsoft.com/office/officeart/2018/2/layout/IconVerticalSolidList"/>
    <dgm:cxn modelId="{8011AD17-E154-461B-9F07-EE3E77EB01DD}" type="presParOf" srcId="{4F7B82A2-9196-4F42-A5BA-31290F3302EC}" destId="{8FE6BBA3-B6A3-4507-9600-256A5F5AB209}" srcOrd="2" destOrd="0" presId="urn:microsoft.com/office/officeart/2018/2/layout/IconVerticalSolidList"/>
    <dgm:cxn modelId="{276BBA59-CF8B-47EE-B2E9-D28556D17B31}" type="presParOf" srcId="{8FE6BBA3-B6A3-4507-9600-256A5F5AB209}" destId="{4E0B480B-0428-458D-A68F-6565365F16D5}" srcOrd="0" destOrd="0" presId="urn:microsoft.com/office/officeart/2018/2/layout/IconVerticalSolidList"/>
    <dgm:cxn modelId="{90FA68DB-D8FE-4797-9301-81928CB0031F}" type="presParOf" srcId="{8FE6BBA3-B6A3-4507-9600-256A5F5AB209}" destId="{D1385C75-0D4E-4380-85AD-B8461D4F3D19}" srcOrd="1" destOrd="0" presId="urn:microsoft.com/office/officeart/2018/2/layout/IconVerticalSolidList"/>
    <dgm:cxn modelId="{E6B4BC0F-309D-4105-B308-FF18EA9E6FFC}" type="presParOf" srcId="{8FE6BBA3-B6A3-4507-9600-256A5F5AB209}" destId="{EDB73EEF-C4EF-448D-87D3-C6DDFD8BA0DF}" srcOrd="2" destOrd="0" presId="urn:microsoft.com/office/officeart/2018/2/layout/IconVerticalSolidList"/>
    <dgm:cxn modelId="{CC527426-3241-478F-97A3-67C3D1DBEF39}" type="presParOf" srcId="{8FE6BBA3-B6A3-4507-9600-256A5F5AB209}" destId="{E4962162-CA2F-44EA-86F4-2DF040515500}" srcOrd="3" destOrd="0" presId="urn:microsoft.com/office/officeart/2018/2/layout/IconVerticalSolidList"/>
    <dgm:cxn modelId="{A39270C4-1368-4C1E-961A-A506E2646728}" type="presParOf" srcId="{4F7B82A2-9196-4F42-A5BA-31290F3302EC}" destId="{A1E72B90-0297-4A54-A611-FDA1024AB76A}" srcOrd="3" destOrd="0" presId="urn:microsoft.com/office/officeart/2018/2/layout/IconVerticalSolidList"/>
    <dgm:cxn modelId="{B02E8E6E-EDDF-42FD-BD3C-90343E9B2633}" type="presParOf" srcId="{4F7B82A2-9196-4F42-A5BA-31290F3302EC}" destId="{2B4105A9-E68F-48F0-A0B0-5C02A0180C18}" srcOrd="4" destOrd="0" presId="urn:microsoft.com/office/officeart/2018/2/layout/IconVerticalSolidList"/>
    <dgm:cxn modelId="{D3A034A8-0F12-4D9C-BE19-F04E49872A9B}" type="presParOf" srcId="{2B4105A9-E68F-48F0-A0B0-5C02A0180C18}" destId="{5E3395A9-AF8B-46B1-A4ED-546FFA07180F}" srcOrd="0" destOrd="0" presId="urn:microsoft.com/office/officeart/2018/2/layout/IconVerticalSolidList"/>
    <dgm:cxn modelId="{018182B0-21F1-49C9-898D-6FE3A7D7C477}" type="presParOf" srcId="{2B4105A9-E68F-48F0-A0B0-5C02A0180C18}" destId="{0BB18F26-F27A-4823-960A-DF9FD9B28EA9}" srcOrd="1" destOrd="0" presId="urn:microsoft.com/office/officeart/2018/2/layout/IconVerticalSolidList"/>
    <dgm:cxn modelId="{1DBB902E-70CF-476D-974E-66E4D3567C6D}" type="presParOf" srcId="{2B4105A9-E68F-48F0-A0B0-5C02A0180C18}" destId="{0054705D-27C3-4D6C-82B2-E0FB35F72C49}" srcOrd="2" destOrd="0" presId="urn:microsoft.com/office/officeart/2018/2/layout/IconVerticalSolidList"/>
    <dgm:cxn modelId="{5E475AC6-128A-40B8-AE7F-D4F2DACB91BF}" type="presParOf" srcId="{2B4105A9-E68F-48F0-A0B0-5C02A0180C18}" destId="{CCAB0254-F263-49F5-BD7F-F704A84C2709}" srcOrd="3" destOrd="0" presId="urn:microsoft.com/office/officeart/2018/2/layout/IconVerticalSolidList"/>
    <dgm:cxn modelId="{0A3E03E7-E9EA-4D17-8849-D571063E153E}" type="presParOf" srcId="{4F7B82A2-9196-4F42-A5BA-31290F3302EC}" destId="{A15A952A-E8B8-40A6-916A-EAB4C89512A8}" srcOrd="5" destOrd="0" presId="urn:microsoft.com/office/officeart/2018/2/layout/IconVerticalSolidList"/>
    <dgm:cxn modelId="{6C59DB34-87D1-4D97-B462-6CBB031C6629}" type="presParOf" srcId="{4F7B82A2-9196-4F42-A5BA-31290F3302EC}" destId="{C61F27E6-2E60-429D-9399-933F9AB62ADE}" srcOrd="6" destOrd="0" presId="urn:microsoft.com/office/officeart/2018/2/layout/IconVerticalSolidList"/>
    <dgm:cxn modelId="{40101C54-60FF-4BD9-8639-C748A71C06B8}" type="presParOf" srcId="{C61F27E6-2E60-429D-9399-933F9AB62ADE}" destId="{B7B8A067-7420-45E2-ADCE-892FE8C52511}" srcOrd="0" destOrd="0" presId="urn:microsoft.com/office/officeart/2018/2/layout/IconVerticalSolidList"/>
    <dgm:cxn modelId="{0B92F6E8-D55F-407A-B93F-7CAD41045311}" type="presParOf" srcId="{C61F27E6-2E60-429D-9399-933F9AB62ADE}" destId="{4124CE8C-40C1-45BC-9C32-81F6B3C86729}" srcOrd="1" destOrd="0" presId="urn:microsoft.com/office/officeart/2018/2/layout/IconVerticalSolidList"/>
    <dgm:cxn modelId="{1A5A769C-768B-450D-B3A4-F6235B1140CD}" type="presParOf" srcId="{C61F27E6-2E60-429D-9399-933F9AB62ADE}" destId="{1FAF5E8F-D26E-4D6F-8A24-FC59F40CE422}" srcOrd="2" destOrd="0" presId="urn:microsoft.com/office/officeart/2018/2/layout/IconVerticalSolidList"/>
    <dgm:cxn modelId="{42F61F1F-DB94-4B44-BBC4-36A97E336D76}" type="presParOf" srcId="{C61F27E6-2E60-429D-9399-933F9AB62ADE}" destId="{CE661543-41AF-4B33-B8D7-992A23C3D464}" srcOrd="3" destOrd="0" presId="urn:microsoft.com/office/officeart/2018/2/layout/IconVerticalSolidList"/>
    <dgm:cxn modelId="{85F49CBF-0721-4A89-8DB7-1245F1E1A053}" type="presParOf" srcId="{4F7B82A2-9196-4F42-A5BA-31290F3302EC}" destId="{C9AA8C91-5E3A-4D69-94AE-3E294990496E}" srcOrd="7" destOrd="0" presId="urn:microsoft.com/office/officeart/2018/2/layout/IconVerticalSolidList"/>
    <dgm:cxn modelId="{48F689EC-8802-4056-8E5A-5F27F153CE64}" type="presParOf" srcId="{4F7B82A2-9196-4F42-A5BA-31290F3302EC}" destId="{A378B208-B46C-417A-8B2E-168694DAA8AE}" srcOrd="8" destOrd="0" presId="urn:microsoft.com/office/officeart/2018/2/layout/IconVerticalSolidList"/>
    <dgm:cxn modelId="{759AF456-DAB0-4CF6-8F7E-9D723ACACD1E}" type="presParOf" srcId="{A378B208-B46C-417A-8B2E-168694DAA8AE}" destId="{0A2655A1-7E5B-4AFC-B56C-CAF63961D6B7}" srcOrd="0" destOrd="0" presId="urn:microsoft.com/office/officeart/2018/2/layout/IconVerticalSolidList"/>
    <dgm:cxn modelId="{326B002A-E238-46F1-A4F8-27E2992238D7}" type="presParOf" srcId="{A378B208-B46C-417A-8B2E-168694DAA8AE}" destId="{0BA8E4BA-39CA-4B5B-8C6C-1883A7B3CAD6}" srcOrd="1" destOrd="0" presId="urn:microsoft.com/office/officeart/2018/2/layout/IconVerticalSolidList"/>
    <dgm:cxn modelId="{2D2F066E-42FE-4842-BFF3-EC30FE3A6F20}" type="presParOf" srcId="{A378B208-B46C-417A-8B2E-168694DAA8AE}" destId="{AFB1BC12-5115-422B-BC17-A354B4A99D94}" srcOrd="2" destOrd="0" presId="urn:microsoft.com/office/officeart/2018/2/layout/IconVerticalSolidList"/>
    <dgm:cxn modelId="{98203C04-A751-4192-A6EB-71800C4C39D3}" type="presParOf" srcId="{A378B208-B46C-417A-8B2E-168694DAA8AE}" destId="{462BE256-BD30-43F0-BD4E-8D613B914527}" srcOrd="3" destOrd="0" presId="urn:microsoft.com/office/officeart/2018/2/layout/IconVerticalSolidList"/>
    <dgm:cxn modelId="{0EC85DAE-AE08-4653-8C60-71FD3A69F0EA}" type="presParOf" srcId="{4F7B82A2-9196-4F42-A5BA-31290F3302EC}" destId="{37DFB963-232D-4703-A857-C875E9B3572D}" srcOrd="9" destOrd="0" presId="urn:microsoft.com/office/officeart/2018/2/layout/IconVerticalSolidList"/>
    <dgm:cxn modelId="{7D5FB016-5782-4BC4-B038-84DF85689B5B}" type="presParOf" srcId="{4F7B82A2-9196-4F42-A5BA-31290F3302EC}" destId="{C6F5BBE2-D3B2-45C6-99F0-D724DB318AE4}" srcOrd="10" destOrd="0" presId="urn:microsoft.com/office/officeart/2018/2/layout/IconVerticalSolidList"/>
    <dgm:cxn modelId="{2D28F4EE-D700-4C98-9AC0-91EE6E13EEE3}" type="presParOf" srcId="{C6F5BBE2-D3B2-45C6-99F0-D724DB318AE4}" destId="{1600174F-99D1-4334-93E2-DC12F9C8DFDC}" srcOrd="0" destOrd="0" presId="urn:microsoft.com/office/officeart/2018/2/layout/IconVerticalSolidList"/>
    <dgm:cxn modelId="{EAA59153-FAE6-4ED5-8B61-34D20AF5F13A}" type="presParOf" srcId="{C6F5BBE2-D3B2-45C6-99F0-D724DB318AE4}" destId="{833E72B2-A502-41D1-A771-8F348B920C45}" srcOrd="1" destOrd="0" presId="urn:microsoft.com/office/officeart/2018/2/layout/IconVerticalSolidList"/>
    <dgm:cxn modelId="{8B0F855D-3B06-475B-BE63-0EB14938A75B}" type="presParOf" srcId="{C6F5BBE2-D3B2-45C6-99F0-D724DB318AE4}" destId="{0412680C-FD45-462E-9752-B52127E5472E}" srcOrd="2" destOrd="0" presId="urn:microsoft.com/office/officeart/2018/2/layout/IconVerticalSolidList"/>
    <dgm:cxn modelId="{2C9490A2-B8DB-4EC1-B602-283EE320354F}" type="presParOf" srcId="{C6F5BBE2-D3B2-45C6-99F0-D724DB318AE4}" destId="{4D12BB68-128A-4BA8-A94A-2220A22B313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39ED7B-97A6-44D9-9259-6EE3DFF18C6E}">
      <dsp:nvSpPr>
        <dsp:cNvPr id="0" name=""/>
        <dsp:cNvSpPr/>
      </dsp:nvSpPr>
      <dsp:spPr>
        <a:xfrm>
          <a:off x="0" y="1903"/>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C2751B-135F-4E02-B3F9-B75A43B79D99}">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D9647A-860D-4425-A2BB-604D799C1FD2}">
      <dsp:nvSpPr>
        <dsp:cNvPr id="0" name=""/>
        <dsp:cNvSpPr/>
      </dsp:nvSpPr>
      <dsp:spPr>
        <a:xfrm>
          <a:off x="937002" y="1903"/>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666750">
            <a:lnSpc>
              <a:spcPct val="90000"/>
            </a:lnSpc>
            <a:spcBef>
              <a:spcPct val="0"/>
            </a:spcBef>
            <a:spcAft>
              <a:spcPct val="35000"/>
            </a:spcAft>
            <a:buNone/>
          </a:pPr>
          <a:r>
            <a:rPr lang="fr-FR" sz="1500" kern="1200" dirty="0"/>
            <a:t>Conception du back…………………………………………………..3</a:t>
          </a:r>
          <a:endParaRPr lang="en-US" sz="1500" kern="1200" dirty="0"/>
        </a:p>
      </dsp:txBody>
      <dsp:txXfrm>
        <a:off x="937002" y="1903"/>
        <a:ext cx="5576601" cy="811257"/>
      </dsp:txXfrm>
    </dsp:sp>
    <dsp:sp modelId="{4E0B480B-0428-458D-A68F-6565365F16D5}">
      <dsp:nvSpPr>
        <dsp:cNvPr id="0" name=""/>
        <dsp:cNvSpPr/>
      </dsp:nvSpPr>
      <dsp:spPr>
        <a:xfrm>
          <a:off x="0" y="1015975"/>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385C75-0D4E-4380-85AD-B8461D4F3D19}">
      <dsp:nvSpPr>
        <dsp:cNvPr id="0" name=""/>
        <dsp:cNvSpPr/>
      </dsp:nvSpPr>
      <dsp:spPr>
        <a:xfrm>
          <a:off x="245405" y="1198508"/>
          <a:ext cx="446191" cy="44619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962162-CA2F-44EA-86F4-2DF040515500}">
      <dsp:nvSpPr>
        <dsp:cNvPr id="0" name=""/>
        <dsp:cNvSpPr/>
      </dsp:nvSpPr>
      <dsp:spPr>
        <a:xfrm>
          <a:off x="937002" y="1015975"/>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666750">
            <a:lnSpc>
              <a:spcPct val="90000"/>
            </a:lnSpc>
            <a:spcBef>
              <a:spcPct val="0"/>
            </a:spcBef>
            <a:spcAft>
              <a:spcPct val="35000"/>
            </a:spcAft>
            <a:buNone/>
          </a:pPr>
          <a:r>
            <a:rPr lang="fr-FR" sz="1500" kern="1200" dirty="0"/>
            <a:t>Design du front………………………………………………………….4</a:t>
          </a:r>
          <a:endParaRPr lang="en-US" sz="1500" kern="1200" dirty="0"/>
        </a:p>
      </dsp:txBody>
      <dsp:txXfrm>
        <a:off x="937002" y="1015975"/>
        <a:ext cx="5576601" cy="811257"/>
      </dsp:txXfrm>
    </dsp:sp>
    <dsp:sp modelId="{5E3395A9-AF8B-46B1-A4ED-546FFA07180F}">
      <dsp:nvSpPr>
        <dsp:cNvPr id="0" name=""/>
        <dsp:cNvSpPr/>
      </dsp:nvSpPr>
      <dsp:spPr>
        <a:xfrm>
          <a:off x="0" y="2030048"/>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B18F26-F27A-4823-960A-DF9FD9B28EA9}">
      <dsp:nvSpPr>
        <dsp:cNvPr id="0" name=""/>
        <dsp:cNvSpPr/>
      </dsp:nvSpPr>
      <dsp:spPr>
        <a:xfrm>
          <a:off x="245405" y="2212581"/>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AB0254-F263-49F5-BD7F-F704A84C2709}">
      <dsp:nvSpPr>
        <dsp:cNvPr id="0" name=""/>
        <dsp:cNvSpPr/>
      </dsp:nvSpPr>
      <dsp:spPr>
        <a:xfrm>
          <a:off x="937002" y="2030048"/>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666750">
            <a:lnSpc>
              <a:spcPct val="90000"/>
            </a:lnSpc>
            <a:spcBef>
              <a:spcPct val="0"/>
            </a:spcBef>
            <a:spcAft>
              <a:spcPct val="35000"/>
            </a:spcAft>
            <a:buNone/>
          </a:pPr>
          <a:r>
            <a:rPr lang="fr-FR" sz="1500" kern="1200" dirty="0"/>
            <a:t>Spécifications fonctionnelles………………………………………7</a:t>
          </a:r>
          <a:endParaRPr lang="en-US" sz="1500" kern="1200" dirty="0"/>
        </a:p>
      </dsp:txBody>
      <dsp:txXfrm>
        <a:off x="937002" y="2030048"/>
        <a:ext cx="5576601" cy="811257"/>
      </dsp:txXfrm>
    </dsp:sp>
    <dsp:sp modelId="{B7B8A067-7420-45E2-ADCE-892FE8C52511}">
      <dsp:nvSpPr>
        <dsp:cNvPr id="0" name=""/>
        <dsp:cNvSpPr/>
      </dsp:nvSpPr>
      <dsp:spPr>
        <a:xfrm>
          <a:off x="0" y="3044120"/>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24CE8C-40C1-45BC-9C32-81F6B3C86729}">
      <dsp:nvSpPr>
        <dsp:cNvPr id="0" name=""/>
        <dsp:cNvSpPr/>
      </dsp:nvSpPr>
      <dsp:spPr>
        <a:xfrm>
          <a:off x="245405" y="3226653"/>
          <a:ext cx="446191" cy="446191"/>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661543-41AF-4B33-B8D7-992A23C3D464}">
      <dsp:nvSpPr>
        <dsp:cNvPr id="0" name=""/>
        <dsp:cNvSpPr/>
      </dsp:nvSpPr>
      <dsp:spPr>
        <a:xfrm>
          <a:off x="937002" y="3044120"/>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666750">
            <a:lnSpc>
              <a:spcPct val="90000"/>
            </a:lnSpc>
            <a:spcBef>
              <a:spcPct val="0"/>
            </a:spcBef>
            <a:spcAft>
              <a:spcPct val="35000"/>
            </a:spcAft>
            <a:buNone/>
          </a:pPr>
          <a:r>
            <a:rPr lang="fr-FR" sz="1500" kern="1200" dirty="0"/>
            <a:t>Versionning GIT………………………………………………………….10</a:t>
          </a:r>
          <a:endParaRPr lang="en-US" sz="1500" kern="1200" dirty="0"/>
        </a:p>
      </dsp:txBody>
      <dsp:txXfrm>
        <a:off x="937002" y="3044120"/>
        <a:ext cx="5576601" cy="811257"/>
      </dsp:txXfrm>
    </dsp:sp>
    <dsp:sp modelId="{0A2655A1-7E5B-4AFC-B56C-CAF63961D6B7}">
      <dsp:nvSpPr>
        <dsp:cNvPr id="0" name=""/>
        <dsp:cNvSpPr/>
      </dsp:nvSpPr>
      <dsp:spPr>
        <a:xfrm>
          <a:off x="0" y="4058192"/>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A8E4BA-39CA-4B5B-8C6C-1883A7B3CAD6}">
      <dsp:nvSpPr>
        <dsp:cNvPr id="0" name=""/>
        <dsp:cNvSpPr/>
      </dsp:nvSpPr>
      <dsp:spPr>
        <a:xfrm>
          <a:off x="245405" y="4240725"/>
          <a:ext cx="446191" cy="446191"/>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2BE256-BD30-43F0-BD4E-8D613B914527}">
      <dsp:nvSpPr>
        <dsp:cNvPr id="0" name=""/>
        <dsp:cNvSpPr/>
      </dsp:nvSpPr>
      <dsp:spPr>
        <a:xfrm>
          <a:off x="937002" y="4058192"/>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666750">
            <a:lnSpc>
              <a:spcPct val="90000"/>
            </a:lnSpc>
            <a:spcBef>
              <a:spcPct val="0"/>
            </a:spcBef>
            <a:spcAft>
              <a:spcPct val="35000"/>
            </a:spcAft>
            <a:buNone/>
          </a:pPr>
          <a:r>
            <a:rPr lang="fr-FR" sz="1500" kern="1200" dirty="0"/>
            <a:t>Bilans individuels……………………………………………………...11</a:t>
          </a:r>
          <a:endParaRPr lang="en-US" sz="1500" kern="1200" dirty="0"/>
        </a:p>
      </dsp:txBody>
      <dsp:txXfrm>
        <a:off x="937002" y="4058192"/>
        <a:ext cx="5576601" cy="811257"/>
      </dsp:txXfrm>
    </dsp:sp>
    <dsp:sp modelId="{1600174F-99D1-4334-93E2-DC12F9C8DFDC}">
      <dsp:nvSpPr>
        <dsp:cNvPr id="0" name=""/>
        <dsp:cNvSpPr/>
      </dsp:nvSpPr>
      <dsp:spPr>
        <a:xfrm>
          <a:off x="0" y="5072264"/>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3E72B2-A502-41D1-A771-8F348B920C45}">
      <dsp:nvSpPr>
        <dsp:cNvPr id="0" name=""/>
        <dsp:cNvSpPr/>
      </dsp:nvSpPr>
      <dsp:spPr>
        <a:xfrm>
          <a:off x="245405" y="5254797"/>
          <a:ext cx="446191" cy="446191"/>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12BB68-128A-4BA8-A94A-2220A22B3139}">
      <dsp:nvSpPr>
        <dsp:cNvPr id="0" name=""/>
        <dsp:cNvSpPr/>
      </dsp:nvSpPr>
      <dsp:spPr>
        <a:xfrm>
          <a:off x="937002" y="5072264"/>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666750">
            <a:lnSpc>
              <a:spcPct val="90000"/>
            </a:lnSpc>
            <a:spcBef>
              <a:spcPct val="0"/>
            </a:spcBef>
            <a:spcAft>
              <a:spcPct val="35000"/>
            </a:spcAft>
            <a:buNone/>
          </a:pPr>
          <a:r>
            <a:rPr lang="fr-FR" sz="1500" kern="1200" dirty="0"/>
            <a:t>Bilan collectif…………………………………………………………….12</a:t>
          </a:r>
          <a:endParaRPr lang="en-US" sz="1500" kern="1200" dirty="0"/>
        </a:p>
      </dsp:txBody>
      <dsp:txXfrm>
        <a:off x="937002" y="5072264"/>
        <a:ext cx="5576601" cy="81125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65A804-921F-4EEE-B4FF-CF936EB687A8}" type="datetimeFigureOut">
              <a:rPr lang="fr-FR" smtClean="0"/>
              <a:t>29/04/2020</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7C3088-174C-49DB-9D90-E4CCDCA83291}" type="slidenum">
              <a:rPr lang="fr-FR" smtClean="0"/>
              <a:t>‹N°›</a:t>
            </a:fld>
            <a:endParaRPr lang="fr-FR"/>
          </a:p>
        </p:txBody>
      </p:sp>
    </p:spTree>
    <p:extLst>
      <p:ext uri="{BB962C8B-B14F-4D97-AF65-F5344CB8AC3E}">
        <p14:creationId xmlns:p14="http://schemas.microsoft.com/office/powerpoint/2010/main" val="21504485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76119FD5-09AC-494E-811D-F16A9C211BA7}" type="datetime1">
              <a:rPr lang="fr-FR" smtClean="0"/>
              <a:t>29/04/2020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AFC23BA2-AB2A-4FED-9A55-9804B2EE8A6F}" type="slidenum">
              <a:rPr lang="fr-FR" smtClean="0"/>
              <a:t>‹N°›</a:t>
            </a:fld>
            <a:endParaRPr lang="fr-FR"/>
          </a:p>
        </p:txBody>
      </p:sp>
    </p:spTree>
    <p:extLst>
      <p:ext uri="{BB962C8B-B14F-4D97-AF65-F5344CB8AC3E}">
        <p14:creationId xmlns:p14="http://schemas.microsoft.com/office/powerpoint/2010/main" val="353052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1889160F-43DC-4AE6-8286-52EC8A963355}" type="datetime1">
              <a:rPr lang="fr-FR" smtClean="0"/>
              <a:t>29/04/2020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AFC23BA2-AB2A-4FED-9A55-9804B2EE8A6F}" type="slidenum">
              <a:rPr lang="fr-FR" smtClean="0"/>
              <a:t>‹N°›</a:t>
            </a:fld>
            <a:endParaRPr lang="fr-FR"/>
          </a:p>
        </p:txBody>
      </p:sp>
    </p:spTree>
    <p:extLst>
      <p:ext uri="{BB962C8B-B14F-4D97-AF65-F5344CB8AC3E}">
        <p14:creationId xmlns:p14="http://schemas.microsoft.com/office/powerpoint/2010/main" val="1219358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62EF44DB-8105-4918-8443-3C9BB6D7D1B7}" type="datetime1">
              <a:rPr lang="fr-FR" smtClean="0"/>
              <a:t>29/04/2020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AFC23BA2-AB2A-4FED-9A55-9804B2EE8A6F}" type="slidenum">
              <a:rPr lang="fr-FR" smtClean="0"/>
              <a:t>‹N°›</a:t>
            </a:fld>
            <a:endParaRPr lang="fr-FR"/>
          </a:p>
        </p:txBody>
      </p:sp>
    </p:spTree>
    <p:extLst>
      <p:ext uri="{BB962C8B-B14F-4D97-AF65-F5344CB8AC3E}">
        <p14:creationId xmlns:p14="http://schemas.microsoft.com/office/powerpoint/2010/main" val="2446419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94982BD2-66A3-4F1D-B731-8A344C1AC663}" type="datetime1">
              <a:rPr lang="fr-FR" smtClean="0"/>
              <a:t>29/04/2020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AFC23BA2-AB2A-4FED-9A55-9804B2EE8A6F}" type="slidenum">
              <a:rPr lang="fr-FR" smtClean="0"/>
              <a:t>‹N°›</a:t>
            </a:fld>
            <a:endParaRPr lang="fr-FR"/>
          </a:p>
        </p:txBody>
      </p:sp>
    </p:spTree>
    <p:extLst>
      <p:ext uri="{BB962C8B-B14F-4D97-AF65-F5344CB8AC3E}">
        <p14:creationId xmlns:p14="http://schemas.microsoft.com/office/powerpoint/2010/main" val="1717983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82506102-0ADF-4938-B493-F48CB9AD4330}" type="datetime1">
              <a:rPr lang="fr-FR" smtClean="0"/>
              <a:t>29/04/2020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AFC23BA2-AB2A-4FED-9A55-9804B2EE8A6F}" type="slidenum">
              <a:rPr lang="fr-FR" smtClean="0"/>
              <a:t>‹N°›</a:t>
            </a:fld>
            <a:endParaRPr lang="fr-FR"/>
          </a:p>
        </p:txBody>
      </p:sp>
    </p:spTree>
    <p:extLst>
      <p:ext uri="{BB962C8B-B14F-4D97-AF65-F5344CB8AC3E}">
        <p14:creationId xmlns:p14="http://schemas.microsoft.com/office/powerpoint/2010/main" val="3636734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A9D56FE-79CC-453F-8750-CE43E2139B26}" type="datetime1">
              <a:rPr lang="fr-FR" smtClean="0"/>
              <a:t>29/04/2020</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AFC23BA2-AB2A-4FED-9A55-9804B2EE8A6F}" type="slidenum">
              <a:rPr lang="fr-FR" smtClean="0"/>
              <a:t>‹N°›</a:t>
            </a:fld>
            <a:endParaRPr lang="fr-FR"/>
          </a:p>
        </p:txBody>
      </p:sp>
    </p:spTree>
    <p:extLst>
      <p:ext uri="{BB962C8B-B14F-4D97-AF65-F5344CB8AC3E}">
        <p14:creationId xmlns:p14="http://schemas.microsoft.com/office/powerpoint/2010/main" val="2049250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fr-FR"/>
              <a:t>Modifiez le style du titre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D0C7591E-8800-45B5-B5CF-2027843E642C}" type="datetime1">
              <a:rPr lang="fr-FR" smtClean="0"/>
              <a:t>29/04/2020</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AFC23BA2-AB2A-4FED-9A55-9804B2EE8A6F}" type="slidenum">
              <a:rPr lang="fr-FR" smtClean="0"/>
              <a:t>‹N°›</a:t>
            </a:fld>
            <a:endParaRPr lang="fr-FR"/>
          </a:p>
        </p:txBody>
      </p:sp>
    </p:spTree>
    <p:extLst>
      <p:ext uri="{BB962C8B-B14F-4D97-AF65-F5344CB8AC3E}">
        <p14:creationId xmlns:p14="http://schemas.microsoft.com/office/powerpoint/2010/main" val="3166915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5CE2C15E-823B-4072-AB59-B42A8BABEE0C}" type="datetime1">
              <a:rPr lang="fr-FR" smtClean="0"/>
              <a:t>29/04/2020</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AFC23BA2-AB2A-4FED-9A55-9804B2EE8A6F}" type="slidenum">
              <a:rPr lang="fr-FR" smtClean="0"/>
              <a:t>‹N°›</a:t>
            </a:fld>
            <a:endParaRPr lang="fr-FR"/>
          </a:p>
        </p:txBody>
      </p:sp>
    </p:spTree>
    <p:extLst>
      <p:ext uri="{BB962C8B-B14F-4D97-AF65-F5344CB8AC3E}">
        <p14:creationId xmlns:p14="http://schemas.microsoft.com/office/powerpoint/2010/main" val="273453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A4C40C-7260-4D89-BB60-20F5E62A5869}" type="datetime1">
              <a:rPr lang="fr-FR" smtClean="0"/>
              <a:t>29/04/2020</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AFC23BA2-AB2A-4FED-9A55-9804B2EE8A6F}" type="slidenum">
              <a:rPr lang="fr-FR" smtClean="0"/>
              <a:t>‹N°›</a:t>
            </a:fld>
            <a:endParaRPr lang="fr-FR"/>
          </a:p>
        </p:txBody>
      </p:sp>
    </p:spTree>
    <p:extLst>
      <p:ext uri="{BB962C8B-B14F-4D97-AF65-F5344CB8AC3E}">
        <p14:creationId xmlns:p14="http://schemas.microsoft.com/office/powerpoint/2010/main" val="3538866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9C205167-B4C2-4FC8-9F6E-1EFBE83D884C}" type="datetime1">
              <a:rPr lang="fr-FR" smtClean="0"/>
              <a:t>29/04/2020</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AFC23BA2-AB2A-4FED-9A55-9804B2EE8A6F}" type="slidenum">
              <a:rPr lang="fr-FR" smtClean="0"/>
              <a:t>‹N°›</a:t>
            </a:fld>
            <a:endParaRPr lang="fr-FR"/>
          </a:p>
        </p:txBody>
      </p:sp>
    </p:spTree>
    <p:extLst>
      <p:ext uri="{BB962C8B-B14F-4D97-AF65-F5344CB8AC3E}">
        <p14:creationId xmlns:p14="http://schemas.microsoft.com/office/powerpoint/2010/main" val="424526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70AAEA51-AF3E-4D20-BD47-0CD9186AE9CF}" type="datetime1">
              <a:rPr lang="fr-FR" smtClean="0"/>
              <a:t>29/04/2020</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AFC23BA2-AB2A-4FED-9A55-9804B2EE8A6F}" type="slidenum">
              <a:rPr lang="fr-FR" smtClean="0"/>
              <a:t>‹N°›</a:t>
            </a:fld>
            <a:endParaRPr lang="fr-FR"/>
          </a:p>
        </p:txBody>
      </p:sp>
    </p:spTree>
    <p:extLst>
      <p:ext uri="{BB962C8B-B14F-4D97-AF65-F5344CB8AC3E}">
        <p14:creationId xmlns:p14="http://schemas.microsoft.com/office/powerpoint/2010/main" val="335055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494445-C720-4EB8-AA40-F5B6C20534E6}" type="datetime1">
              <a:rPr lang="fr-FR" smtClean="0"/>
              <a:t>29/04/2020</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C23BA2-AB2A-4FED-9A55-9804B2EE8A6F}" type="slidenum">
              <a:rPr lang="fr-FR" smtClean="0"/>
              <a:t>‹N°›</a:t>
            </a:fld>
            <a:endParaRPr lang="fr-FR"/>
          </a:p>
        </p:txBody>
      </p:sp>
    </p:spTree>
    <p:extLst>
      <p:ext uri="{BB962C8B-B14F-4D97-AF65-F5344CB8AC3E}">
        <p14:creationId xmlns:p14="http://schemas.microsoft.com/office/powerpoint/2010/main" val="3038804958"/>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s://mdbootstrap.com/docs/jquery/forms/basic/" TargetMode="External"/><Relationship Id="rId3" Type="http://schemas.openxmlformats.org/officeDocument/2006/relationships/hyperlink" Target="https://mdbootstrap.com/snippets/jquery/ascensus/135508" TargetMode="External"/><Relationship Id="rId7" Type="http://schemas.openxmlformats.org/officeDocument/2006/relationships/hyperlink" Target="https://mdbootstrap.com/docs/jquery/javascript/sticky/" TargetMode="External"/><Relationship Id="rId12" Type="http://schemas.openxmlformats.org/officeDocument/2006/relationships/hyperlink" Target="https://openclassrooms.com/fr/courses/1603881-apprenez-a-creer-votre-site-web-avec-html5-et-css3/1607171-creez-des-formulaires" TargetMode="External"/><Relationship Id="rId2" Type="http://schemas.openxmlformats.org/officeDocument/2006/relationships/hyperlink" Target="https://www.w3schools.com/howto/howto_css_fixed_sidebar.asp" TargetMode="External"/><Relationship Id="rId1" Type="http://schemas.openxmlformats.org/officeDocument/2006/relationships/slideLayout" Target="../slideLayouts/slideLayout2.xml"/><Relationship Id="rId6" Type="http://schemas.openxmlformats.org/officeDocument/2006/relationships/hyperlink" Target="https://www.matthecat.com/centrer-du-texte-dans-un-hr.html" TargetMode="External"/><Relationship Id="rId11" Type="http://schemas.openxmlformats.org/officeDocument/2006/relationships/hyperlink" Target="https://bootsnipp.com/snippets/ZXKKD" TargetMode="External"/><Relationship Id="rId5" Type="http://schemas.openxmlformats.org/officeDocument/2006/relationships/hyperlink" Target="https://mdbootstrap.com/docs/jquery/navigation/footer/" TargetMode="External"/><Relationship Id="rId10" Type="http://schemas.openxmlformats.org/officeDocument/2006/relationships/hyperlink" Target="https://mdbootstrap.com/plugins/jquery/e-commerce-components/" TargetMode="External"/><Relationship Id="rId4" Type="http://schemas.openxmlformats.org/officeDocument/2006/relationships/hyperlink" Target="https://mdbootstrap.com/docs/jquery/javascript/carousel/" TargetMode="External"/><Relationship Id="rId9" Type="http://schemas.openxmlformats.org/officeDocument/2006/relationships/hyperlink" Target="https://mdbootstrap.com/docs/jquery/forms/file-input/" TargetMode="Externa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F577F0FC-B20F-412F-8279-6B3414A075E0}"/>
              </a:ext>
            </a:extLst>
          </p:cNvPr>
          <p:cNvPicPr>
            <a:picLocks noChangeAspect="1"/>
          </p:cNvPicPr>
          <p:nvPr/>
        </p:nvPicPr>
        <p:blipFill rotWithShape="1">
          <a:blip r:embed="rId2">
            <a:alphaModFix/>
          </a:blip>
          <a:srcRect r="-1" b="2706"/>
          <a:stretch/>
        </p:blipFill>
        <p:spPr>
          <a:xfrm>
            <a:off x="4547937" y="3176592"/>
            <a:ext cx="7644062" cy="3681406"/>
          </a:xfrm>
          <a:prstGeom prst="rect">
            <a:avLst/>
          </a:prstGeom>
        </p:spPr>
      </p:pic>
      <p:pic>
        <p:nvPicPr>
          <p:cNvPr id="6" name="Image 5">
            <a:extLst>
              <a:ext uri="{FF2B5EF4-FFF2-40B4-BE49-F238E27FC236}">
                <a16:creationId xmlns:a16="http://schemas.microsoft.com/office/drawing/2014/main" id="{E29BF099-24ED-4CA4-9121-FD0EC474ADBF}"/>
              </a:ext>
            </a:extLst>
          </p:cNvPr>
          <p:cNvPicPr>
            <a:picLocks noChangeAspect="1"/>
          </p:cNvPicPr>
          <p:nvPr/>
        </p:nvPicPr>
        <p:blipFill rotWithShape="1">
          <a:blip r:embed="rId3"/>
          <a:srcRect t="18915" r="-1" b="-1"/>
          <a:stretch/>
        </p:blipFill>
        <p:spPr>
          <a:xfrm>
            <a:off x="4547938" y="-3"/>
            <a:ext cx="7644062" cy="3176595"/>
          </a:xfrm>
          <a:prstGeom prst="rect">
            <a:avLst/>
          </a:prstGeom>
        </p:spPr>
      </p:pic>
      <p:sp>
        <p:nvSpPr>
          <p:cNvPr id="2" name="Titre 1">
            <a:extLst>
              <a:ext uri="{FF2B5EF4-FFF2-40B4-BE49-F238E27FC236}">
                <a16:creationId xmlns:a16="http://schemas.microsoft.com/office/drawing/2014/main" id="{B74D45B5-3C9F-4C4F-AB94-D707EBBBDABA}"/>
              </a:ext>
            </a:extLst>
          </p:cNvPr>
          <p:cNvSpPr>
            <a:spLocks noGrp="1"/>
          </p:cNvSpPr>
          <p:nvPr>
            <p:ph type="ctrTitle"/>
          </p:nvPr>
        </p:nvSpPr>
        <p:spPr>
          <a:xfrm>
            <a:off x="244437" y="640209"/>
            <a:ext cx="4207038" cy="1502180"/>
          </a:xfrm>
        </p:spPr>
        <p:txBody>
          <a:bodyPr>
            <a:normAutofit fontScale="90000"/>
          </a:bodyPr>
          <a:lstStyle/>
          <a:p>
            <a:pPr algn="l"/>
            <a:r>
              <a:rPr lang="fr-FR" sz="5000" dirty="0"/>
              <a:t>Projet web dynamique 2020</a:t>
            </a:r>
          </a:p>
        </p:txBody>
      </p:sp>
      <p:sp>
        <p:nvSpPr>
          <p:cNvPr id="5" name="Espace réservé du numéro de diapositive 4">
            <a:extLst>
              <a:ext uri="{FF2B5EF4-FFF2-40B4-BE49-F238E27FC236}">
                <a16:creationId xmlns:a16="http://schemas.microsoft.com/office/drawing/2014/main" id="{B58DFD9D-FAF3-42DC-A843-B693FD2F0758}"/>
              </a:ext>
            </a:extLst>
          </p:cNvPr>
          <p:cNvSpPr>
            <a:spLocks noGrp="1"/>
          </p:cNvSpPr>
          <p:nvPr>
            <p:ph type="sldNum" sz="quarter" idx="12"/>
          </p:nvPr>
        </p:nvSpPr>
        <p:spPr/>
        <p:txBody>
          <a:bodyPr>
            <a:normAutofit/>
          </a:bodyPr>
          <a:lstStyle/>
          <a:p>
            <a:pPr>
              <a:spcAft>
                <a:spcPts val="600"/>
              </a:spcAft>
            </a:pPr>
            <a:fld id="{AFC23BA2-AB2A-4FED-9A55-9804B2EE8A6F}" type="slidenum">
              <a:rPr lang="fr-FR">
                <a:solidFill>
                  <a:srgbClr val="FFFFFF"/>
                </a:solidFill>
              </a:rPr>
              <a:pPr>
                <a:spcAft>
                  <a:spcPts val="600"/>
                </a:spcAft>
              </a:pPr>
              <a:t>1</a:t>
            </a:fld>
            <a:endParaRPr lang="fr-FR">
              <a:solidFill>
                <a:srgbClr val="FFFFFF"/>
              </a:solidFill>
            </a:endParaRPr>
          </a:p>
        </p:txBody>
      </p:sp>
      <p:sp>
        <p:nvSpPr>
          <p:cNvPr id="8" name="ZoneTexte 7">
            <a:extLst>
              <a:ext uri="{FF2B5EF4-FFF2-40B4-BE49-F238E27FC236}">
                <a16:creationId xmlns:a16="http://schemas.microsoft.com/office/drawing/2014/main" id="{FED73862-4EA2-4192-9DE9-709CEC15D743}"/>
              </a:ext>
            </a:extLst>
          </p:cNvPr>
          <p:cNvSpPr txBox="1"/>
          <p:nvPr/>
        </p:nvSpPr>
        <p:spPr>
          <a:xfrm>
            <a:off x="1118214" y="4534779"/>
            <a:ext cx="2459485" cy="1323439"/>
          </a:xfrm>
          <a:prstGeom prst="rect">
            <a:avLst/>
          </a:prstGeom>
          <a:noFill/>
        </p:spPr>
        <p:txBody>
          <a:bodyPr wrap="square" rtlCol="0">
            <a:spAutoFit/>
          </a:bodyPr>
          <a:lstStyle/>
          <a:p>
            <a:r>
              <a:rPr lang="fr-FR" sz="2000" dirty="0" err="1"/>
              <a:t>Ayllon</a:t>
            </a:r>
            <a:r>
              <a:rPr lang="fr-FR" sz="2000" dirty="0"/>
              <a:t> Jorge</a:t>
            </a:r>
          </a:p>
          <a:p>
            <a:r>
              <a:rPr lang="fr-FR" sz="2000" dirty="0" err="1"/>
              <a:t>Beaujois</a:t>
            </a:r>
            <a:r>
              <a:rPr lang="fr-FR" sz="2000" dirty="0"/>
              <a:t> Théo</a:t>
            </a:r>
          </a:p>
          <a:p>
            <a:r>
              <a:rPr lang="fr-FR" sz="2000" dirty="0"/>
              <a:t>Wang David</a:t>
            </a:r>
          </a:p>
          <a:p>
            <a:r>
              <a:rPr lang="fr-FR" sz="2000" dirty="0"/>
              <a:t>TD 10</a:t>
            </a:r>
          </a:p>
        </p:txBody>
      </p:sp>
      <p:pic>
        <p:nvPicPr>
          <p:cNvPr id="4" name="Image 3">
            <a:extLst>
              <a:ext uri="{FF2B5EF4-FFF2-40B4-BE49-F238E27FC236}">
                <a16:creationId xmlns:a16="http://schemas.microsoft.com/office/drawing/2014/main" id="{E38A126E-711C-4FCE-B7AE-123EE7C080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518" y="2635880"/>
            <a:ext cx="4044876" cy="654318"/>
          </a:xfrm>
          <a:prstGeom prst="rect">
            <a:avLst/>
          </a:prstGeom>
        </p:spPr>
      </p:pic>
    </p:spTree>
    <p:extLst>
      <p:ext uri="{BB962C8B-B14F-4D97-AF65-F5344CB8AC3E}">
        <p14:creationId xmlns:p14="http://schemas.microsoft.com/office/powerpoint/2010/main" val="2151536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F9F10530-BC2A-4006-8D30-87BEE1B95EFD}"/>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Versionning GIT</a:t>
            </a:r>
            <a:endParaRPr lang="en-US" sz="5400" dirty="0">
              <a:solidFill>
                <a:srgbClr val="FFFFFF"/>
              </a:solidFill>
            </a:endParaRPr>
          </a:p>
        </p:txBody>
      </p:sp>
      <p:pic>
        <p:nvPicPr>
          <p:cNvPr id="10" name="Image 9" descr="Une image contenant capture d’écran&#10;&#10;Description générée automatiquement">
            <a:extLst>
              <a:ext uri="{FF2B5EF4-FFF2-40B4-BE49-F238E27FC236}">
                <a16:creationId xmlns:a16="http://schemas.microsoft.com/office/drawing/2014/main" id="{E16E51A6-9525-40CB-9316-482240A6CC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35" y="1406735"/>
            <a:ext cx="3670162" cy="1844256"/>
          </a:xfrm>
          <a:prstGeom prst="rect">
            <a:avLst/>
          </a:prstGeom>
        </p:spPr>
      </p:pic>
      <p:cxnSp>
        <p:nvCxnSpPr>
          <p:cNvPr id="30" name="Straight Connector 29">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8" name="Image 7" descr="Une image contenant capture d’écran&#10;&#10;Description générée automatiquement">
            <a:extLst>
              <a:ext uri="{FF2B5EF4-FFF2-40B4-BE49-F238E27FC236}">
                <a16:creationId xmlns:a16="http://schemas.microsoft.com/office/drawing/2014/main" id="{98F06571-B63B-4BBF-9F81-0392A9881B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9725" y="663985"/>
            <a:ext cx="3423916" cy="3329757"/>
          </a:xfrm>
          <a:prstGeom prst="rect">
            <a:avLst/>
          </a:prstGeom>
        </p:spPr>
      </p:pic>
      <p:cxnSp>
        <p:nvCxnSpPr>
          <p:cNvPr id="32" name="Straight Connector 31">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Espace réservé du numéro de diapositive 3">
            <a:extLst>
              <a:ext uri="{FF2B5EF4-FFF2-40B4-BE49-F238E27FC236}">
                <a16:creationId xmlns:a16="http://schemas.microsoft.com/office/drawing/2014/main" id="{2AAAB64F-6F91-4C8C-86F0-D806194627F8}"/>
              </a:ext>
            </a:extLst>
          </p:cNvPr>
          <p:cNvSpPr>
            <a:spLocks noGrp="1"/>
          </p:cNvSpPr>
          <p:nvPr>
            <p:ph type="sldNum" sz="quarter" idx="12"/>
          </p:nvPr>
        </p:nvSpPr>
        <p:spPr>
          <a:xfrm>
            <a:off x="8610600" y="6522430"/>
            <a:ext cx="2743200" cy="347472"/>
          </a:xfrm>
        </p:spPr>
        <p:txBody>
          <a:bodyPr vert="horz" lIns="91440" tIns="45720" rIns="91440" bIns="45720" rtlCol="0" anchor="ctr">
            <a:normAutofit/>
          </a:bodyPr>
          <a:lstStyle/>
          <a:p>
            <a:pPr defTabSz="914400">
              <a:spcAft>
                <a:spcPts val="600"/>
              </a:spcAft>
            </a:pPr>
            <a:fld id="{AFC23BA2-AB2A-4FED-9A55-9804B2EE8A6F}" type="slidenum">
              <a:rPr lang="en-US" smtClean="0"/>
              <a:pPr defTabSz="914400">
                <a:spcAft>
                  <a:spcPts val="600"/>
                </a:spcAft>
              </a:pPr>
              <a:t>10</a:t>
            </a:fld>
            <a:endParaRPr lang="en-US"/>
          </a:p>
        </p:txBody>
      </p:sp>
      <p:pic>
        <p:nvPicPr>
          <p:cNvPr id="3" name="Image 2">
            <a:extLst>
              <a:ext uri="{FF2B5EF4-FFF2-40B4-BE49-F238E27FC236}">
                <a16:creationId xmlns:a16="http://schemas.microsoft.com/office/drawing/2014/main" id="{EDCC5B7B-43C1-46D6-B2E2-B9C9E35DD28D}"/>
              </a:ext>
            </a:extLst>
          </p:cNvPr>
          <p:cNvPicPr>
            <a:picLocks noChangeAspect="1"/>
          </p:cNvPicPr>
          <p:nvPr/>
        </p:nvPicPr>
        <p:blipFill>
          <a:blip r:embed="rId4"/>
          <a:stretch>
            <a:fillRect/>
          </a:stretch>
        </p:blipFill>
        <p:spPr>
          <a:xfrm>
            <a:off x="4273825" y="774313"/>
            <a:ext cx="3731413" cy="3361036"/>
          </a:xfrm>
          <a:prstGeom prst="rect">
            <a:avLst/>
          </a:prstGeom>
        </p:spPr>
      </p:pic>
    </p:spTree>
    <p:extLst>
      <p:ext uri="{BB962C8B-B14F-4D97-AF65-F5344CB8AC3E}">
        <p14:creationId xmlns:p14="http://schemas.microsoft.com/office/powerpoint/2010/main" val="2745054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4ACA2BD9-EC22-46EA-A5F2-0D50902D976C}"/>
              </a:ext>
            </a:extLst>
          </p:cNvPr>
          <p:cNvSpPr>
            <a:spLocks noGrp="1"/>
          </p:cNvSpPr>
          <p:nvPr>
            <p:ph type="title"/>
          </p:nvPr>
        </p:nvSpPr>
        <p:spPr>
          <a:xfrm>
            <a:off x="4653441" y="321734"/>
            <a:ext cx="6895092" cy="1135737"/>
          </a:xfrm>
          <a:prstGeom prst="ellipse">
            <a:avLst/>
          </a:prstGeom>
        </p:spPr>
        <p:txBody>
          <a:bodyPr vert="horz" lIns="91440" tIns="45720" rIns="91440" bIns="45720" rtlCol="0" anchor="ctr">
            <a:normAutofit/>
          </a:bodyPr>
          <a:lstStyle/>
          <a:p>
            <a:r>
              <a:rPr lang="en-US" sz="3600" b="1" kern="1200">
                <a:solidFill>
                  <a:schemeClr val="tx1"/>
                </a:solidFill>
                <a:latin typeface="+mj-lt"/>
                <a:ea typeface="+mj-ea"/>
                <a:cs typeface="+mj-cs"/>
              </a:rPr>
              <a:t>Bilan individuels </a:t>
            </a:r>
          </a:p>
        </p:txBody>
      </p:sp>
      <p:pic>
        <p:nvPicPr>
          <p:cNvPr id="7" name="Image 6">
            <a:extLst>
              <a:ext uri="{FF2B5EF4-FFF2-40B4-BE49-F238E27FC236}">
                <a16:creationId xmlns:a16="http://schemas.microsoft.com/office/drawing/2014/main" id="{49CFA86D-49F1-48E3-9026-141EA2129F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721193"/>
            <a:ext cx="3415612" cy="3415612"/>
          </a:xfrm>
          <a:prstGeom prst="rect">
            <a:avLst/>
          </a:prstGeom>
        </p:spPr>
      </p:pic>
      <p:grpSp>
        <p:nvGrpSpPr>
          <p:cNvPr id="19" name="Group 18">
            <a:extLst>
              <a:ext uri="{FF2B5EF4-FFF2-40B4-BE49-F238E27FC236}">
                <a16:creationId xmlns:a16="http://schemas.microsoft.com/office/drawing/2014/main" id="{C34A4475-365F-4381-A542-4698D63774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1097280" cy="1097280"/>
            <a:chOff x="11094720" y="0"/>
            <a:chExt cx="1097280" cy="1097280"/>
          </a:xfrm>
        </p:grpSpPr>
        <p:sp>
          <p:nvSpPr>
            <p:cNvPr id="20" name="Isosceles Triangle 19">
              <a:extLst>
                <a:ext uri="{FF2B5EF4-FFF2-40B4-BE49-F238E27FC236}">
                  <a16:creationId xmlns:a16="http://schemas.microsoft.com/office/drawing/2014/main" id="{148F8F8B-B172-475E-9119-57F2A1C879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B0349D0-97A5-4654-A515-C72EA9E0B0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ZoneTexte 5">
            <a:extLst>
              <a:ext uri="{FF2B5EF4-FFF2-40B4-BE49-F238E27FC236}">
                <a16:creationId xmlns:a16="http://schemas.microsoft.com/office/drawing/2014/main" id="{9CA19A06-3C05-4087-B6D7-2D866A8EB924}"/>
              </a:ext>
            </a:extLst>
          </p:cNvPr>
          <p:cNvSpPr txBox="1"/>
          <p:nvPr/>
        </p:nvSpPr>
        <p:spPr>
          <a:xfrm>
            <a:off x="4653440" y="1782981"/>
            <a:ext cx="6895092" cy="4393982"/>
          </a:xfrm>
          <a:prstGeom prst="rect">
            <a:avLst/>
          </a:prstGeom>
        </p:spPr>
        <p:txBody>
          <a:bodyPr vert="horz" lIns="91440" tIns="45720" rIns="91440" bIns="45720" rtlCol="0">
            <a:normAutofit/>
          </a:bodyPr>
          <a:lstStyle/>
          <a:p>
            <a:pPr marL="285750" indent="-228600" defTabSz="914400">
              <a:lnSpc>
                <a:spcPct val="90000"/>
              </a:lnSpc>
              <a:spcAft>
                <a:spcPts val="600"/>
              </a:spcAft>
              <a:buFont typeface="Arial" panose="020B0604020202020204" pitchFamily="34" charset="0"/>
              <a:buChar char="•"/>
            </a:pPr>
            <a:r>
              <a:rPr lang="fr-FR" sz="2000" dirty="0"/>
              <a:t>Jorge :</a:t>
            </a:r>
          </a:p>
          <a:p>
            <a:pPr marL="800100" lvl="1" indent="-228600" defTabSz="914400">
              <a:lnSpc>
                <a:spcPct val="90000"/>
              </a:lnSpc>
              <a:spcAft>
                <a:spcPts val="600"/>
              </a:spcAft>
              <a:buFont typeface="Arial" panose="020B0604020202020204" pitchFamily="34" charset="0"/>
              <a:buChar char="•"/>
            </a:pPr>
            <a:r>
              <a:rPr lang="fr-FR" sz="2000" dirty="0"/>
              <a:t>Il fallait savoir bien s’organiser s’adapter rapidement et appliquer tout les outils vus en cours. Ayant principalement codé le back, cela fût intensif.</a:t>
            </a:r>
          </a:p>
          <a:p>
            <a:pPr marL="285750" indent="-228600" defTabSz="914400">
              <a:lnSpc>
                <a:spcPct val="90000"/>
              </a:lnSpc>
              <a:spcAft>
                <a:spcPts val="600"/>
              </a:spcAft>
              <a:buFont typeface="Arial" panose="020B0604020202020204" pitchFamily="34" charset="0"/>
              <a:buChar char="•"/>
            </a:pPr>
            <a:r>
              <a:rPr lang="fr-FR" sz="2000" dirty="0"/>
              <a:t>Théo:</a:t>
            </a:r>
          </a:p>
          <a:p>
            <a:pPr marL="742950" lvl="1" indent="-228600" defTabSz="914400">
              <a:lnSpc>
                <a:spcPct val="90000"/>
              </a:lnSpc>
              <a:spcAft>
                <a:spcPts val="600"/>
              </a:spcAft>
              <a:buFont typeface="Arial" panose="020B0604020202020204" pitchFamily="34" charset="0"/>
              <a:buChar char="•"/>
            </a:pPr>
            <a:r>
              <a:rPr lang="fr-FR" sz="2000" dirty="0"/>
              <a:t>J’ai appris beaucoup de choses en PHP principalement dans la gestion des sessions. En ayant également codé le back, ce projet était très concret avec les toutes les communications auprès de la base de données.</a:t>
            </a:r>
          </a:p>
          <a:p>
            <a:pPr marL="285750" indent="-228600" defTabSz="914400">
              <a:lnSpc>
                <a:spcPct val="90000"/>
              </a:lnSpc>
              <a:spcAft>
                <a:spcPts val="600"/>
              </a:spcAft>
              <a:buFont typeface="Arial" panose="020B0604020202020204" pitchFamily="34" charset="0"/>
              <a:buChar char="•"/>
            </a:pPr>
            <a:r>
              <a:rPr lang="fr-FR" sz="2000" dirty="0"/>
              <a:t>David:</a:t>
            </a:r>
          </a:p>
          <a:p>
            <a:pPr marL="742950" lvl="1" indent="-228600" defTabSz="914400">
              <a:lnSpc>
                <a:spcPct val="90000"/>
              </a:lnSpc>
              <a:spcAft>
                <a:spcPts val="600"/>
              </a:spcAft>
              <a:buFont typeface="Arial" panose="020B0604020202020204" pitchFamily="34" charset="0"/>
              <a:buChar char="•"/>
            </a:pPr>
            <a:r>
              <a:rPr lang="fr-FR" sz="2000" dirty="0"/>
              <a:t>Je me suis principalement chargé du design du front. Il y a énormément de balises et propriétés CSS, que j’ai dû assimiler très rapidement. Ce qui m’a plus c’était le fait de pouvoir designer son propre site à sa façon.</a:t>
            </a:r>
          </a:p>
        </p:txBody>
      </p:sp>
      <p:sp>
        <p:nvSpPr>
          <p:cNvPr id="4" name="Espace réservé du numéro de diapositive 3">
            <a:extLst>
              <a:ext uri="{FF2B5EF4-FFF2-40B4-BE49-F238E27FC236}">
                <a16:creationId xmlns:a16="http://schemas.microsoft.com/office/drawing/2014/main" id="{036C0826-FB69-4FF3-ACED-AA1AD21938F2}"/>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defTabSz="914400">
              <a:spcAft>
                <a:spcPts val="600"/>
              </a:spcAft>
            </a:pPr>
            <a:fld id="{AFC23BA2-AB2A-4FED-9A55-9804B2EE8A6F}" type="slidenum">
              <a:rPr lang="en-US"/>
              <a:pPr defTabSz="914400">
                <a:spcAft>
                  <a:spcPts val="600"/>
                </a:spcAft>
              </a:pPr>
              <a:t>11</a:t>
            </a:fld>
            <a:endParaRPr lang="en-US"/>
          </a:p>
        </p:txBody>
      </p:sp>
      <p:grpSp>
        <p:nvGrpSpPr>
          <p:cNvPr id="23" name="Group 22">
            <a:extLst>
              <a:ext uri="{FF2B5EF4-FFF2-40B4-BE49-F238E27FC236}">
                <a16:creationId xmlns:a16="http://schemas.microsoft.com/office/drawing/2014/main" id="{DC8D6E3B-FFED-480F-941D-FE376375B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4" name="Isosceles Triangle 2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ZoneTexte 4">
            <a:extLst>
              <a:ext uri="{FF2B5EF4-FFF2-40B4-BE49-F238E27FC236}">
                <a16:creationId xmlns:a16="http://schemas.microsoft.com/office/drawing/2014/main" id="{372E2374-4483-458A-ACD9-AB93A5DA2362}"/>
              </a:ext>
            </a:extLst>
          </p:cNvPr>
          <p:cNvSpPr txBox="1"/>
          <p:nvPr/>
        </p:nvSpPr>
        <p:spPr>
          <a:xfrm>
            <a:off x="5637320" y="2974019"/>
            <a:ext cx="914400"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185738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81E0FD8B-B639-4FCC-AF4D-F9CCF07D011C}"/>
              </a:ext>
            </a:extLst>
          </p:cNvPr>
          <p:cNvSpPr>
            <a:spLocks noGrp="1"/>
          </p:cNvSpPr>
          <p:nvPr>
            <p:ph type="sldNum" sz="quarter" idx="12"/>
          </p:nvPr>
        </p:nvSpPr>
        <p:spPr/>
        <p:txBody>
          <a:bodyPr/>
          <a:lstStyle/>
          <a:p>
            <a:fld id="{AFC23BA2-AB2A-4FED-9A55-9804B2EE8A6F}" type="slidenum">
              <a:rPr lang="fr-FR" smtClean="0"/>
              <a:t>12</a:t>
            </a:fld>
            <a:endParaRPr lang="fr-FR"/>
          </a:p>
        </p:txBody>
      </p:sp>
      <p:sp>
        <p:nvSpPr>
          <p:cNvPr id="7" name="ZoneTexte 6">
            <a:extLst>
              <a:ext uri="{FF2B5EF4-FFF2-40B4-BE49-F238E27FC236}">
                <a16:creationId xmlns:a16="http://schemas.microsoft.com/office/drawing/2014/main" id="{C7ED8066-1ECD-406B-8271-D1F194D16C8F}"/>
              </a:ext>
            </a:extLst>
          </p:cNvPr>
          <p:cNvSpPr txBox="1"/>
          <p:nvPr/>
        </p:nvSpPr>
        <p:spPr>
          <a:xfrm>
            <a:off x="3052762" y="249119"/>
            <a:ext cx="6086475" cy="584775"/>
          </a:xfrm>
          <a:prstGeom prst="rect">
            <a:avLst/>
          </a:prstGeom>
          <a:noFill/>
        </p:spPr>
        <p:txBody>
          <a:bodyPr wrap="square" rtlCol="0">
            <a:spAutoFit/>
          </a:bodyPr>
          <a:lstStyle/>
          <a:p>
            <a:pPr algn="ctr"/>
            <a:r>
              <a:rPr lang="fr-FR" sz="3200" b="1"/>
              <a:t>Bilan collectif</a:t>
            </a:r>
            <a:endParaRPr lang="fr-FR" sz="3200" b="1" dirty="0"/>
          </a:p>
        </p:txBody>
      </p:sp>
      <p:sp>
        <p:nvSpPr>
          <p:cNvPr id="8" name="ZoneTexte 7">
            <a:extLst>
              <a:ext uri="{FF2B5EF4-FFF2-40B4-BE49-F238E27FC236}">
                <a16:creationId xmlns:a16="http://schemas.microsoft.com/office/drawing/2014/main" id="{A85F8EB4-28A6-42D2-97F4-D7DDC43D3196}"/>
              </a:ext>
            </a:extLst>
          </p:cNvPr>
          <p:cNvSpPr txBox="1"/>
          <p:nvPr/>
        </p:nvSpPr>
        <p:spPr>
          <a:xfrm>
            <a:off x="3743603" y="1992504"/>
            <a:ext cx="5196211" cy="3447098"/>
          </a:xfrm>
          <a:prstGeom prst="rect">
            <a:avLst/>
          </a:prstGeom>
          <a:noFill/>
        </p:spPr>
        <p:txBody>
          <a:bodyPr wrap="square" rtlCol="0">
            <a:spAutoFit/>
          </a:bodyPr>
          <a:lstStyle/>
          <a:p>
            <a:pPr marL="285750" indent="-285750">
              <a:buFont typeface="Wingdings" panose="05000000000000000000" pitchFamily="2" charset="2"/>
              <a:buChar char="q"/>
            </a:pPr>
            <a:r>
              <a:rPr lang="fr-FR" sz="2800" dirty="0"/>
              <a:t>Bonne organisation</a:t>
            </a:r>
          </a:p>
          <a:p>
            <a:pPr marL="285750" indent="-285750">
              <a:buFont typeface="Wingdings" panose="05000000000000000000" pitchFamily="2" charset="2"/>
              <a:buChar char="q"/>
            </a:pPr>
            <a:r>
              <a:rPr lang="fr-FR" sz="2800" dirty="0"/>
              <a:t>Adaptation rapide</a:t>
            </a:r>
          </a:p>
          <a:p>
            <a:pPr marL="285750" indent="-285750">
              <a:buFont typeface="Wingdings" panose="05000000000000000000" pitchFamily="2" charset="2"/>
              <a:buChar char="q"/>
            </a:pPr>
            <a:r>
              <a:rPr lang="fr-FR" sz="2800" dirty="0"/>
              <a:t>Répartition des tâches efficace</a:t>
            </a:r>
          </a:p>
          <a:p>
            <a:pPr marL="285750" indent="-285750">
              <a:buFont typeface="Wingdings" panose="05000000000000000000" pitchFamily="2" charset="2"/>
              <a:buChar char="q"/>
            </a:pPr>
            <a:r>
              <a:rPr lang="fr-FR" sz="2800" dirty="0"/>
              <a:t>Découverte du web dynamique</a:t>
            </a:r>
          </a:p>
          <a:p>
            <a:pPr marL="285750" indent="-285750">
              <a:buFont typeface="Wingdings" panose="05000000000000000000" pitchFamily="2" charset="2"/>
              <a:buChar char="q"/>
            </a:pPr>
            <a:r>
              <a:rPr lang="fr-FR" sz="2800" dirty="0"/>
              <a:t>Utilisation efficace de Git</a:t>
            </a:r>
          </a:p>
          <a:p>
            <a:pPr marL="285750" indent="-285750">
              <a:buFont typeface="Wingdings" panose="05000000000000000000" pitchFamily="2" charset="2"/>
              <a:buChar char="q"/>
            </a:pPr>
            <a:endParaRPr lang="fr-FR" sz="2400"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p:txBody>
      </p:sp>
    </p:spTree>
    <p:extLst>
      <p:ext uri="{BB962C8B-B14F-4D97-AF65-F5344CB8AC3E}">
        <p14:creationId xmlns:p14="http://schemas.microsoft.com/office/powerpoint/2010/main" val="176942726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B5BF89A9-7D64-4DF7-85E7-6ABCA57E6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702733"/>
            <a:ext cx="10905066" cy="5452533"/>
          </a:xfrm>
          <a:prstGeom prst="rect">
            <a:avLst/>
          </a:prstGeom>
        </p:spPr>
      </p:pic>
      <p:sp>
        <p:nvSpPr>
          <p:cNvPr id="4" name="Espace réservé du numéro de diapositive 3">
            <a:extLst>
              <a:ext uri="{FF2B5EF4-FFF2-40B4-BE49-F238E27FC236}">
                <a16:creationId xmlns:a16="http://schemas.microsoft.com/office/drawing/2014/main" id="{E6603928-94CA-4D3D-996F-A10F2B50E52E}"/>
              </a:ext>
            </a:extLst>
          </p:cNvPr>
          <p:cNvSpPr>
            <a:spLocks noGrp="1"/>
          </p:cNvSpPr>
          <p:nvPr>
            <p:ph type="sldNum" sz="quarter" idx="12"/>
          </p:nvPr>
        </p:nvSpPr>
        <p:spPr/>
        <p:txBody>
          <a:bodyPr vert="horz" lIns="91440" tIns="45720" rIns="91440" bIns="45720" rtlCol="0" anchor="ctr">
            <a:normAutofit/>
          </a:bodyPr>
          <a:lstStyle/>
          <a:p>
            <a:pPr>
              <a:spcAft>
                <a:spcPts val="600"/>
              </a:spcAft>
            </a:pPr>
            <a:fld id="{AFC23BA2-AB2A-4FED-9A55-9804B2EE8A6F}" type="slidenum">
              <a:rPr lang="en-US">
                <a:solidFill>
                  <a:srgbClr val="FFFFFF"/>
                </a:solidFill>
              </a:rPr>
              <a:pPr>
                <a:spcAft>
                  <a:spcPts val="600"/>
                </a:spcAft>
              </a:pPr>
              <a:t>13</a:t>
            </a:fld>
            <a:endParaRPr lang="en-US">
              <a:solidFill>
                <a:srgbClr val="FFFFFF"/>
              </a:solidFill>
            </a:endParaRPr>
          </a:p>
        </p:txBody>
      </p:sp>
    </p:spTree>
    <p:extLst>
      <p:ext uri="{BB962C8B-B14F-4D97-AF65-F5344CB8AC3E}">
        <p14:creationId xmlns:p14="http://schemas.microsoft.com/office/powerpoint/2010/main" val="2591377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AE24340-7CBD-47A4-9515-CF3BA1888C89}"/>
              </a:ext>
            </a:extLst>
          </p:cNvPr>
          <p:cNvSpPr>
            <a:spLocks noGrp="1"/>
          </p:cNvSpPr>
          <p:nvPr>
            <p:ph type="title"/>
          </p:nvPr>
        </p:nvSpPr>
        <p:spPr>
          <a:xfrm>
            <a:off x="838200" y="631825"/>
            <a:ext cx="10515600" cy="1325563"/>
          </a:xfrm>
        </p:spPr>
        <p:txBody>
          <a:bodyPr>
            <a:normAutofit/>
          </a:bodyPr>
          <a:lstStyle/>
          <a:p>
            <a:r>
              <a:rPr lang="fr-FR" b="1" dirty="0">
                <a:solidFill>
                  <a:schemeClr val="bg1"/>
                </a:solidFill>
              </a:rPr>
              <a:t>Bibliographie</a:t>
            </a:r>
            <a:endParaRPr lang="fr-FR" b="1">
              <a:solidFill>
                <a:schemeClr val="bg1"/>
              </a:solidFill>
            </a:endParaRPr>
          </a:p>
        </p:txBody>
      </p:sp>
      <p:cxnSp>
        <p:nvCxnSpPr>
          <p:cNvPr id="11" name="Straight Connector 10">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Espace réservé du contenu 2">
            <a:extLst>
              <a:ext uri="{FF2B5EF4-FFF2-40B4-BE49-F238E27FC236}">
                <a16:creationId xmlns:a16="http://schemas.microsoft.com/office/drawing/2014/main" id="{EB53E706-E8B1-43FE-A50D-81F2DCA0B74A}"/>
              </a:ext>
            </a:extLst>
          </p:cNvPr>
          <p:cNvSpPr>
            <a:spLocks noGrp="1"/>
          </p:cNvSpPr>
          <p:nvPr>
            <p:ph idx="1"/>
          </p:nvPr>
        </p:nvSpPr>
        <p:spPr>
          <a:xfrm>
            <a:off x="838200" y="2269173"/>
            <a:ext cx="10515600" cy="3659988"/>
          </a:xfrm>
        </p:spPr>
        <p:txBody>
          <a:bodyPr>
            <a:normAutofit/>
          </a:bodyPr>
          <a:lstStyle/>
          <a:p>
            <a:r>
              <a:rPr lang="fr-FR" sz="1300" u="sng">
                <a:solidFill>
                  <a:schemeClr val="bg1"/>
                </a:solidFill>
                <a:hlinkClick r:id="rId2">
                  <a:extLst>
                    <a:ext uri="{A12FA001-AC4F-418D-AE19-62706E023703}">
                      <ahyp:hlinkClr xmlns:ahyp="http://schemas.microsoft.com/office/drawing/2018/hyperlinkcolor" val="tx"/>
                    </a:ext>
                  </a:extLst>
                </a:hlinkClick>
              </a:rPr>
              <a:t>https://www.w3schools.com/howto/howto_css_fixed_sidebar.asp</a:t>
            </a:r>
            <a:endParaRPr lang="fr-FR" sz="1300">
              <a:solidFill>
                <a:schemeClr val="bg1"/>
              </a:solidFill>
            </a:endParaRPr>
          </a:p>
          <a:p>
            <a:r>
              <a:rPr lang="fr-FR" sz="1300" u="sng">
                <a:solidFill>
                  <a:schemeClr val="bg1"/>
                </a:solidFill>
                <a:hlinkClick r:id="rId3">
                  <a:extLst>
                    <a:ext uri="{A12FA001-AC4F-418D-AE19-62706E023703}">
                      <ahyp:hlinkClr xmlns:ahyp="http://schemas.microsoft.com/office/drawing/2018/hyperlinkcolor" val="tx"/>
                    </a:ext>
                  </a:extLst>
                </a:hlinkClick>
              </a:rPr>
              <a:t>https://mdbootstrap.com/snippets/jquery/ascensus/135508</a:t>
            </a:r>
            <a:endParaRPr lang="fr-FR" sz="1300">
              <a:solidFill>
                <a:schemeClr val="bg1"/>
              </a:solidFill>
            </a:endParaRPr>
          </a:p>
          <a:p>
            <a:r>
              <a:rPr lang="fr-FR" sz="1300" u="sng">
                <a:solidFill>
                  <a:schemeClr val="bg1"/>
                </a:solidFill>
                <a:hlinkClick r:id="rId4">
                  <a:extLst>
                    <a:ext uri="{A12FA001-AC4F-418D-AE19-62706E023703}">
                      <ahyp:hlinkClr xmlns:ahyp="http://schemas.microsoft.com/office/drawing/2018/hyperlinkcolor" val="tx"/>
                    </a:ext>
                  </a:extLst>
                </a:hlinkClick>
              </a:rPr>
              <a:t>https://mdbootstrap.com/docs/jquery/javascript/carousel/</a:t>
            </a:r>
            <a:endParaRPr lang="fr-FR" sz="1300">
              <a:solidFill>
                <a:schemeClr val="bg1"/>
              </a:solidFill>
            </a:endParaRPr>
          </a:p>
          <a:p>
            <a:r>
              <a:rPr lang="fr-FR" sz="1300" u="sng">
                <a:solidFill>
                  <a:schemeClr val="bg1"/>
                </a:solidFill>
                <a:hlinkClick r:id="rId5">
                  <a:extLst>
                    <a:ext uri="{A12FA001-AC4F-418D-AE19-62706E023703}">
                      <ahyp:hlinkClr xmlns:ahyp="http://schemas.microsoft.com/office/drawing/2018/hyperlinkcolor" val="tx"/>
                    </a:ext>
                  </a:extLst>
                </a:hlinkClick>
              </a:rPr>
              <a:t>https://mdbootstrap.com/docs/jquery/navigation/footer/</a:t>
            </a:r>
            <a:endParaRPr lang="fr-FR" sz="1300">
              <a:solidFill>
                <a:schemeClr val="bg1"/>
              </a:solidFill>
            </a:endParaRPr>
          </a:p>
          <a:p>
            <a:r>
              <a:rPr lang="fr-FR" sz="1300" u="sng">
                <a:solidFill>
                  <a:schemeClr val="bg1"/>
                </a:solidFill>
                <a:hlinkClick r:id="rId6">
                  <a:extLst>
                    <a:ext uri="{A12FA001-AC4F-418D-AE19-62706E023703}">
                      <ahyp:hlinkClr xmlns:ahyp="http://schemas.microsoft.com/office/drawing/2018/hyperlinkcolor" val="tx"/>
                    </a:ext>
                  </a:extLst>
                </a:hlinkClick>
              </a:rPr>
              <a:t>https://www.matthecat.com/centrer-du-texte-dans-un-hr.html</a:t>
            </a:r>
            <a:endParaRPr lang="fr-FR" sz="1300">
              <a:solidFill>
                <a:schemeClr val="bg1"/>
              </a:solidFill>
            </a:endParaRPr>
          </a:p>
          <a:p>
            <a:r>
              <a:rPr lang="fr-FR" sz="1300" u="sng">
                <a:solidFill>
                  <a:schemeClr val="bg1"/>
                </a:solidFill>
                <a:hlinkClick r:id="rId7">
                  <a:extLst>
                    <a:ext uri="{A12FA001-AC4F-418D-AE19-62706E023703}">
                      <ahyp:hlinkClr xmlns:ahyp="http://schemas.microsoft.com/office/drawing/2018/hyperlinkcolor" val="tx"/>
                    </a:ext>
                  </a:extLst>
                </a:hlinkClick>
              </a:rPr>
              <a:t>https://mdbootstrap.com/docs/jquery/javascript/sticky/</a:t>
            </a:r>
            <a:endParaRPr lang="fr-FR" sz="1300">
              <a:solidFill>
                <a:schemeClr val="bg1"/>
              </a:solidFill>
            </a:endParaRPr>
          </a:p>
          <a:p>
            <a:r>
              <a:rPr lang="fr-FR" sz="1300" u="sng">
                <a:solidFill>
                  <a:schemeClr val="bg1"/>
                </a:solidFill>
                <a:hlinkClick r:id="rId8">
                  <a:extLst>
                    <a:ext uri="{A12FA001-AC4F-418D-AE19-62706E023703}">
                      <ahyp:hlinkClr xmlns:ahyp="http://schemas.microsoft.com/office/drawing/2018/hyperlinkcolor" val="tx"/>
                    </a:ext>
                  </a:extLst>
                </a:hlinkClick>
              </a:rPr>
              <a:t>https://mdbootstrap.com/docs/jquery/forms/basic/</a:t>
            </a:r>
            <a:endParaRPr lang="fr-FR" sz="1300">
              <a:solidFill>
                <a:schemeClr val="bg1"/>
              </a:solidFill>
            </a:endParaRPr>
          </a:p>
          <a:p>
            <a:r>
              <a:rPr lang="fr-FR" sz="1300" u="sng">
                <a:solidFill>
                  <a:schemeClr val="bg1"/>
                </a:solidFill>
                <a:hlinkClick r:id="rId9">
                  <a:extLst>
                    <a:ext uri="{A12FA001-AC4F-418D-AE19-62706E023703}">
                      <ahyp:hlinkClr xmlns:ahyp="http://schemas.microsoft.com/office/drawing/2018/hyperlinkcolor" val="tx"/>
                    </a:ext>
                  </a:extLst>
                </a:hlinkClick>
              </a:rPr>
              <a:t>https://mdbootstrap.com/docs/jquery/forms/file-input/</a:t>
            </a:r>
            <a:endParaRPr lang="fr-FR" sz="1300">
              <a:solidFill>
                <a:schemeClr val="bg1"/>
              </a:solidFill>
            </a:endParaRPr>
          </a:p>
          <a:p>
            <a:r>
              <a:rPr lang="fr-FR" sz="1300" u="sng">
                <a:solidFill>
                  <a:schemeClr val="bg1"/>
                </a:solidFill>
                <a:hlinkClick r:id="rId10">
                  <a:extLst>
                    <a:ext uri="{A12FA001-AC4F-418D-AE19-62706E023703}">
                      <ahyp:hlinkClr xmlns:ahyp="http://schemas.microsoft.com/office/drawing/2018/hyperlinkcolor" val="tx"/>
                    </a:ext>
                  </a:extLst>
                </a:hlinkClick>
              </a:rPr>
              <a:t>https://mdbootstrap.com/plugins/jquery/e-commerce-components/</a:t>
            </a:r>
            <a:endParaRPr lang="fr-FR" sz="1300">
              <a:solidFill>
                <a:schemeClr val="bg1"/>
              </a:solidFill>
            </a:endParaRPr>
          </a:p>
          <a:p>
            <a:r>
              <a:rPr lang="fr-FR" sz="1300" u="sng">
                <a:solidFill>
                  <a:schemeClr val="bg1"/>
                </a:solidFill>
                <a:hlinkClick r:id="rId11">
                  <a:extLst>
                    <a:ext uri="{A12FA001-AC4F-418D-AE19-62706E023703}">
                      <ahyp:hlinkClr xmlns:ahyp="http://schemas.microsoft.com/office/drawing/2018/hyperlinkcolor" val="tx"/>
                    </a:ext>
                  </a:extLst>
                </a:hlinkClick>
              </a:rPr>
              <a:t>https://bootsnipp.com/snippets/ZXKKD</a:t>
            </a:r>
            <a:endParaRPr lang="fr-FR" sz="1300">
              <a:solidFill>
                <a:schemeClr val="bg1"/>
              </a:solidFill>
            </a:endParaRPr>
          </a:p>
          <a:p>
            <a:r>
              <a:rPr lang="fr-FR" sz="1300" u="sng">
                <a:solidFill>
                  <a:schemeClr val="bg1"/>
                </a:solidFill>
                <a:hlinkClick r:id="rId12">
                  <a:extLst>
                    <a:ext uri="{A12FA001-AC4F-418D-AE19-62706E023703}">
                      <ahyp:hlinkClr xmlns:ahyp="http://schemas.microsoft.com/office/drawing/2018/hyperlinkcolor" val="tx"/>
                    </a:ext>
                  </a:extLst>
                </a:hlinkClick>
              </a:rPr>
              <a:t>https://openclassrooms.com/fr/courses/1603881-apprenez-a-creer-votre-site-web-avec-html5-et-css3/1607171-creez-des-formulaires</a:t>
            </a:r>
            <a:endParaRPr lang="fr-FR" sz="1300">
              <a:solidFill>
                <a:schemeClr val="bg1"/>
              </a:solidFill>
            </a:endParaRPr>
          </a:p>
          <a:p>
            <a:endParaRPr lang="fr-FR" sz="1300">
              <a:solidFill>
                <a:schemeClr val="bg1"/>
              </a:solidFill>
            </a:endParaRPr>
          </a:p>
        </p:txBody>
      </p:sp>
      <p:sp>
        <p:nvSpPr>
          <p:cNvPr id="4" name="Espace réservé du numéro de diapositive 3">
            <a:extLst>
              <a:ext uri="{FF2B5EF4-FFF2-40B4-BE49-F238E27FC236}">
                <a16:creationId xmlns:a16="http://schemas.microsoft.com/office/drawing/2014/main" id="{D0E4DC8F-28F3-4AC8-B30D-35A2189BC33C}"/>
              </a:ext>
            </a:extLst>
          </p:cNvPr>
          <p:cNvSpPr>
            <a:spLocks noGrp="1"/>
          </p:cNvSpPr>
          <p:nvPr>
            <p:ph type="sldNum" sz="quarter" idx="12"/>
          </p:nvPr>
        </p:nvSpPr>
        <p:spPr>
          <a:xfrm>
            <a:off x="8610600" y="6077585"/>
            <a:ext cx="2743200" cy="365125"/>
          </a:xfrm>
        </p:spPr>
        <p:txBody>
          <a:bodyPr>
            <a:normAutofit/>
          </a:bodyPr>
          <a:lstStyle/>
          <a:p>
            <a:pPr>
              <a:spcAft>
                <a:spcPts val="600"/>
              </a:spcAft>
            </a:pPr>
            <a:fld id="{AFC23BA2-AB2A-4FED-9A55-9804B2EE8A6F}" type="slidenum">
              <a:rPr lang="fr-FR">
                <a:solidFill>
                  <a:schemeClr val="bg1"/>
                </a:solidFill>
              </a:rPr>
              <a:pPr>
                <a:spcAft>
                  <a:spcPts val="600"/>
                </a:spcAft>
              </a:pPr>
              <a:t>14</a:t>
            </a:fld>
            <a:endParaRPr lang="fr-FR">
              <a:solidFill>
                <a:schemeClr val="bg1"/>
              </a:solidFill>
            </a:endParaRPr>
          </a:p>
        </p:txBody>
      </p:sp>
    </p:spTree>
    <p:extLst>
      <p:ext uri="{BB962C8B-B14F-4D97-AF65-F5344CB8AC3E}">
        <p14:creationId xmlns:p14="http://schemas.microsoft.com/office/powerpoint/2010/main" val="2772644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1812A2-2346-4570-820E-AB3F39C3A55E}"/>
              </a:ext>
            </a:extLst>
          </p:cNvPr>
          <p:cNvSpPr>
            <a:spLocks noGrp="1"/>
          </p:cNvSpPr>
          <p:nvPr>
            <p:ph type="title"/>
          </p:nvPr>
        </p:nvSpPr>
        <p:spPr>
          <a:xfrm>
            <a:off x="1261408" y="1090933"/>
            <a:ext cx="2750183" cy="2683454"/>
          </a:xfrm>
        </p:spPr>
        <p:txBody>
          <a:bodyPr vert="horz" lIns="91440" tIns="45720" rIns="91440" bIns="45720" rtlCol="0" anchor="ctr">
            <a:normAutofit/>
          </a:bodyPr>
          <a:lstStyle/>
          <a:p>
            <a:r>
              <a:rPr lang="en-US" b="1" kern="1200" dirty="0" err="1">
                <a:latin typeface="+mj-lt"/>
                <a:ea typeface="+mj-ea"/>
                <a:cs typeface="+mj-cs"/>
              </a:rPr>
              <a:t>Sommaire</a:t>
            </a:r>
            <a:endParaRPr lang="en-US" b="1" kern="1200" dirty="0">
              <a:latin typeface="+mj-lt"/>
              <a:ea typeface="+mj-ea"/>
              <a:cs typeface="+mj-cs"/>
            </a:endParaRPr>
          </a:p>
        </p:txBody>
      </p:sp>
      <p:sp>
        <p:nvSpPr>
          <p:cNvPr id="4" name="Espace réservé du numéro de diapositive 3">
            <a:extLst>
              <a:ext uri="{FF2B5EF4-FFF2-40B4-BE49-F238E27FC236}">
                <a16:creationId xmlns:a16="http://schemas.microsoft.com/office/drawing/2014/main" id="{03DDCFDB-E83C-407D-A13A-83DCDB768015}"/>
              </a:ext>
            </a:extLst>
          </p:cNvPr>
          <p:cNvSpPr>
            <a:spLocks noGrp="1"/>
          </p:cNvSpPr>
          <p:nvPr>
            <p:ph type="sldNum" sz="quarter" idx="12"/>
          </p:nvPr>
        </p:nvSpPr>
        <p:spPr>
          <a:xfrm>
            <a:off x="10726220" y="6356350"/>
            <a:ext cx="627580" cy="365125"/>
          </a:xfrm>
        </p:spPr>
        <p:txBody>
          <a:bodyPr vert="horz" lIns="91440" tIns="45720" rIns="91440" bIns="45720" rtlCol="0" anchor="ctr">
            <a:normAutofit/>
          </a:bodyPr>
          <a:lstStyle/>
          <a:p>
            <a:pPr>
              <a:spcAft>
                <a:spcPts val="600"/>
              </a:spcAft>
            </a:pPr>
            <a:fld id="{AFC23BA2-AB2A-4FED-9A55-9804B2EE8A6F}" type="slidenum">
              <a:rPr lang="en-US">
                <a:solidFill>
                  <a:prstClr val="black">
                    <a:tint val="75000"/>
                  </a:prstClr>
                </a:solidFill>
              </a:rPr>
              <a:pPr>
                <a:spcAft>
                  <a:spcPts val="600"/>
                </a:spcAft>
              </a:pPr>
              <a:t>2</a:t>
            </a:fld>
            <a:endParaRPr lang="en-US">
              <a:solidFill>
                <a:prstClr val="black">
                  <a:tint val="75000"/>
                </a:prstClr>
              </a:solidFill>
            </a:endParaRPr>
          </a:p>
        </p:txBody>
      </p:sp>
      <p:graphicFrame>
        <p:nvGraphicFramePr>
          <p:cNvPr id="11" name="ZoneTexte 4">
            <a:extLst>
              <a:ext uri="{FF2B5EF4-FFF2-40B4-BE49-F238E27FC236}">
                <a16:creationId xmlns:a16="http://schemas.microsoft.com/office/drawing/2014/main" id="{3AE38F18-D389-48B0-BB15-E67BF8E563C2}"/>
              </a:ext>
            </a:extLst>
          </p:cNvPr>
          <p:cNvGraphicFramePr/>
          <p:nvPr>
            <p:extLst>
              <p:ext uri="{D42A27DB-BD31-4B8C-83A1-F6EECF244321}">
                <p14:modId xmlns:p14="http://schemas.microsoft.com/office/powerpoint/2010/main" val="4034179240"/>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Image 4">
            <a:extLst>
              <a:ext uri="{FF2B5EF4-FFF2-40B4-BE49-F238E27FC236}">
                <a16:creationId xmlns:a16="http://schemas.microsoft.com/office/drawing/2014/main" id="{64F514F8-15DC-4DD5-ABF0-4364CE2CEF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62430" y="3117314"/>
            <a:ext cx="1314145" cy="1314145"/>
          </a:xfrm>
          <a:prstGeom prst="rect">
            <a:avLst/>
          </a:prstGeom>
        </p:spPr>
      </p:pic>
    </p:spTree>
    <p:extLst>
      <p:ext uri="{BB962C8B-B14F-4D97-AF65-F5344CB8AC3E}">
        <p14:creationId xmlns:p14="http://schemas.microsoft.com/office/powerpoint/2010/main" val="2814803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6A2D2F07-3BC1-4915-BD18-14EC1DE6BEA3}"/>
              </a:ext>
            </a:extLst>
          </p:cNvPr>
          <p:cNvSpPr>
            <a:spLocks noGrp="1"/>
          </p:cNvSpPr>
          <p:nvPr>
            <p:ph type="sldNum" sz="quarter" idx="12"/>
          </p:nvPr>
        </p:nvSpPr>
        <p:spPr/>
        <p:txBody>
          <a:bodyPr vert="horz" lIns="91440" tIns="45720" rIns="91440" bIns="45720" rtlCol="0" anchor="ctr">
            <a:normAutofit/>
          </a:bodyPr>
          <a:lstStyle/>
          <a:p>
            <a:pPr>
              <a:spcAft>
                <a:spcPts val="600"/>
              </a:spcAft>
            </a:pPr>
            <a:fld id="{AFC23BA2-AB2A-4FED-9A55-9804B2EE8A6F}" type="slidenum">
              <a:rPr lang="en-US" smtClean="0"/>
              <a:pPr>
                <a:spcAft>
                  <a:spcPts val="600"/>
                </a:spcAft>
              </a:pPr>
              <a:t>3</a:t>
            </a:fld>
            <a:endParaRPr lang="en-US"/>
          </a:p>
        </p:txBody>
      </p:sp>
      <p:pic>
        <p:nvPicPr>
          <p:cNvPr id="5" name="Image 4">
            <a:extLst>
              <a:ext uri="{FF2B5EF4-FFF2-40B4-BE49-F238E27FC236}">
                <a16:creationId xmlns:a16="http://schemas.microsoft.com/office/drawing/2014/main" id="{872DAC21-51B5-4361-8998-DDF8D391BA40}"/>
              </a:ext>
            </a:extLst>
          </p:cNvPr>
          <p:cNvPicPr>
            <a:picLocks noChangeAspect="1"/>
          </p:cNvPicPr>
          <p:nvPr/>
        </p:nvPicPr>
        <p:blipFill>
          <a:blip r:embed="rId2"/>
          <a:stretch>
            <a:fillRect/>
          </a:stretch>
        </p:blipFill>
        <p:spPr>
          <a:xfrm>
            <a:off x="319228" y="1510208"/>
            <a:ext cx="5358779" cy="4394199"/>
          </a:xfrm>
          <a:prstGeom prst="rect">
            <a:avLst/>
          </a:prstGeom>
        </p:spPr>
      </p:pic>
      <p:pic>
        <p:nvPicPr>
          <p:cNvPr id="7" name="Image 6" descr="Une image contenant capture d’écran&#10;&#10;Description générée automatiquement">
            <a:extLst>
              <a:ext uri="{FF2B5EF4-FFF2-40B4-BE49-F238E27FC236}">
                <a16:creationId xmlns:a16="http://schemas.microsoft.com/office/drawing/2014/main" id="{5A19EA88-1908-428C-8915-A042A112AD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7857" y="1838475"/>
            <a:ext cx="5495925" cy="3925661"/>
          </a:xfrm>
          <a:prstGeom prst="rect">
            <a:avLst/>
          </a:prstGeom>
        </p:spPr>
      </p:pic>
      <p:sp>
        <p:nvSpPr>
          <p:cNvPr id="9" name="ZoneTexte 8">
            <a:extLst>
              <a:ext uri="{FF2B5EF4-FFF2-40B4-BE49-F238E27FC236}">
                <a16:creationId xmlns:a16="http://schemas.microsoft.com/office/drawing/2014/main" id="{8AA159F9-C0C7-41A5-BECA-F947639E1FBE}"/>
              </a:ext>
            </a:extLst>
          </p:cNvPr>
          <p:cNvSpPr txBox="1"/>
          <p:nvPr/>
        </p:nvSpPr>
        <p:spPr>
          <a:xfrm>
            <a:off x="1612320" y="6151989"/>
            <a:ext cx="2772594" cy="369332"/>
          </a:xfrm>
          <a:prstGeom prst="rect">
            <a:avLst/>
          </a:prstGeom>
          <a:noFill/>
        </p:spPr>
        <p:txBody>
          <a:bodyPr wrap="square" rtlCol="0">
            <a:spAutoFit/>
          </a:bodyPr>
          <a:lstStyle/>
          <a:p>
            <a:r>
              <a:rPr lang="fr-FR" dirty="0"/>
              <a:t>Modèle entité-association</a:t>
            </a:r>
          </a:p>
        </p:txBody>
      </p:sp>
      <p:sp>
        <p:nvSpPr>
          <p:cNvPr id="11" name="ZoneTexte 10">
            <a:extLst>
              <a:ext uri="{FF2B5EF4-FFF2-40B4-BE49-F238E27FC236}">
                <a16:creationId xmlns:a16="http://schemas.microsoft.com/office/drawing/2014/main" id="{A7BEA971-AF64-4BF2-8EE0-CAF1CE244B01}"/>
              </a:ext>
            </a:extLst>
          </p:cNvPr>
          <p:cNvSpPr txBox="1"/>
          <p:nvPr/>
        </p:nvSpPr>
        <p:spPr>
          <a:xfrm>
            <a:off x="7918881" y="6149988"/>
            <a:ext cx="2183167" cy="369332"/>
          </a:xfrm>
          <a:prstGeom prst="rect">
            <a:avLst/>
          </a:prstGeom>
          <a:noFill/>
        </p:spPr>
        <p:txBody>
          <a:bodyPr wrap="square" rtlCol="0">
            <a:spAutoFit/>
          </a:bodyPr>
          <a:lstStyle/>
          <a:p>
            <a:r>
              <a:rPr lang="fr-FR" dirty="0"/>
              <a:t>Modèle relationnel</a:t>
            </a:r>
          </a:p>
        </p:txBody>
      </p:sp>
      <p:sp>
        <p:nvSpPr>
          <p:cNvPr id="8" name="ZoneTexte 7">
            <a:extLst>
              <a:ext uri="{FF2B5EF4-FFF2-40B4-BE49-F238E27FC236}">
                <a16:creationId xmlns:a16="http://schemas.microsoft.com/office/drawing/2014/main" id="{DB2991E4-FA47-468D-A3C2-165BF2343CE7}"/>
              </a:ext>
            </a:extLst>
          </p:cNvPr>
          <p:cNvSpPr txBox="1"/>
          <p:nvPr/>
        </p:nvSpPr>
        <p:spPr>
          <a:xfrm>
            <a:off x="2974619" y="333219"/>
            <a:ext cx="6086475" cy="646331"/>
          </a:xfrm>
          <a:prstGeom prst="rect">
            <a:avLst/>
          </a:prstGeom>
          <a:noFill/>
        </p:spPr>
        <p:txBody>
          <a:bodyPr wrap="square" rtlCol="0">
            <a:spAutoFit/>
          </a:bodyPr>
          <a:lstStyle/>
          <a:p>
            <a:pPr algn="ctr"/>
            <a:r>
              <a:rPr lang="fr-FR" sz="3600" b="1" dirty="0"/>
              <a:t>Conception du back</a:t>
            </a:r>
          </a:p>
        </p:txBody>
      </p:sp>
    </p:spTree>
    <p:extLst>
      <p:ext uri="{BB962C8B-B14F-4D97-AF65-F5344CB8AC3E}">
        <p14:creationId xmlns:p14="http://schemas.microsoft.com/office/powerpoint/2010/main" val="227622580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Espace réservé du numéro de diapositive 3">
            <a:extLst>
              <a:ext uri="{FF2B5EF4-FFF2-40B4-BE49-F238E27FC236}">
                <a16:creationId xmlns:a16="http://schemas.microsoft.com/office/drawing/2014/main" id="{1A57AA58-7031-499B-A47E-69B32C3FE07F}"/>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defTabSz="914400">
              <a:spcAft>
                <a:spcPts val="600"/>
              </a:spcAft>
            </a:pPr>
            <a:fld id="{AFC23BA2-AB2A-4FED-9A55-9804B2EE8A6F}" type="slidenum">
              <a:rPr lang="en-US" smtClean="0"/>
              <a:pPr defTabSz="914400">
                <a:spcAft>
                  <a:spcPts val="600"/>
                </a:spcAft>
              </a:pPr>
              <a:t>4</a:t>
            </a:fld>
            <a:endParaRPr lang="en-US"/>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space réservé du contenu 4">
            <a:extLst>
              <a:ext uri="{FF2B5EF4-FFF2-40B4-BE49-F238E27FC236}">
                <a16:creationId xmlns:a16="http://schemas.microsoft.com/office/drawing/2014/main" id="{58104CA6-871B-41A9-B4E7-A65AB35ADBD4}"/>
              </a:ext>
            </a:extLst>
          </p:cNvPr>
          <p:cNvPicPr>
            <a:picLocks noChangeAspect="1"/>
          </p:cNvPicPr>
          <p:nvPr/>
        </p:nvPicPr>
        <p:blipFill rotWithShape="1">
          <a:blip r:embed="rId2"/>
          <a:srcRect r="1952" b="1"/>
          <a:stretch/>
        </p:blipFill>
        <p:spPr>
          <a:xfrm>
            <a:off x="2221977" y="1084506"/>
            <a:ext cx="7748045"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ZoneTexte 7">
            <a:extLst>
              <a:ext uri="{FF2B5EF4-FFF2-40B4-BE49-F238E27FC236}">
                <a16:creationId xmlns:a16="http://schemas.microsoft.com/office/drawing/2014/main" id="{AEB0BB57-6952-4064-A813-DAE0B1700D72}"/>
              </a:ext>
            </a:extLst>
          </p:cNvPr>
          <p:cNvSpPr txBox="1"/>
          <p:nvPr/>
        </p:nvSpPr>
        <p:spPr>
          <a:xfrm>
            <a:off x="3124200" y="288485"/>
            <a:ext cx="6086475" cy="584775"/>
          </a:xfrm>
          <a:prstGeom prst="rect">
            <a:avLst/>
          </a:prstGeom>
          <a:noFill/>
        </p:spPr>
        <p:txBody>
          <a:bodyPr wrap="square" rtlCol="0">
            <a:spAutoFit/>
          </a:bodyPr>
          <a:lstStyle/>
          <a:p>
            <a:pPr algn="ctr"/>
            <a:r>
              <a:rPr lang="fr-FR" sz="3200" b="1" dirty="0"/>
              <a:t>Design du front - Storyboard</a:t>
            </a:r>
          </a:p>
        </p:txBody>
      </p:sp>
    </p:spTree>
    <p:extLst>
      <p:ext uri="{BB962C8B-B14F-4D97-AF65-F5344CB8AC3E}">
        <p14:creationId xmlns:p14="http://schemas.microsoft.com/office/powerpoint/2010/main" val="2120319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Espace réservé du numéro de diapositive 3">
            <a:extLst>
              <a:ext uri="{FF2B5EF4-FFF2-40B4-BE49-F238E27FC236}">
                <a16:creationId xmlns:a16="http://schemas.microsoft.com/office/drawing/2014/main" id="{1A57AA58-7031-499B-A47E-69B32C3FE07F}"/>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defTabSz="914400">
              <a:spcAft>
                <a:spcPts val="600"/>
              </a:spcAft>
            </a:pPr>
            <a:fld id="{AFC23BA2-AB2A-4FED-9A55-9804B2EE8A6F}" type="slidenum">
              <a:rPr lang="en-US" smtClean="0"/>
              <a:pPr defTabSz="914400">
                <a:spcAft>
                  <a:spcPts val="600"/>
                </a:spcAft>
              </a:pPr>
              <a:t>5</a:t>
            </a:fld>
            <a:endParaRPr lang="en-US"/>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 10">
            <a:extLst>
              <a:ext uri="{FF2B5EF4-FFF2-40B4-BE49-F238E27FC236}">
                <a16:creationId xmlns:a16="http://schemas.microsoft.com/office/drawing/2014/main" id="{7CB0A14F-0F5E-4C22-B5AF-CDF60C5C7566}"/>
              </a:ext>
            </a:extLst>
          </p:cNvPr>
          <p:cNvPicPr>
            <a:picLocks noChangeAspect="1"/>
          </p:cNvPicPr>
          <p:nvPr/>
        </p:nvPicPr>
        <p:blipFill>
          <a:blip r:embed="rId2"/>
          <a:stretch>
            <a:fillRect/>
          </a:stretch>
        </p:blipFill>
        <p:spPr>
          <a:xfrm>
            <a:off x="2010658" y="1615207"/>
            <a:ext cx="8170684" cy="4800360"/>
          </a:xfrm>
          <a:prstGeom prst="rect">
            <a:avLst/>
          </a:prstGeom>
        </p:spPr>
      </p:pic>
      <p:sp>
        <p:nvSpPr>
          <p:cNvPr id="13" name="ZoneTexte 12">
            <a:extLst>
              <a:ext uri="{FF2B5EF4-FFF2-40B4-BE49-F238E27FC236}">
                <a16:creationId xmlns:a16="http://schemas.microsoft.com/office/drawing/2014/main" id="{9229A6DC-8DEF-4C90-BF0B-AFD453A38EEB}"/>
              </a:ext>
            </a:extLst>
          </p:cNvPr>
          <p:cNvSpPr txBox="1"/>
          <p:nvPr/>
        </p:nvSpPr>
        <p:spPr>
          <a:xfrm>
            <a:off x="3124200" y="288485"/>
            <a:ext cx="6086475" cy="584775"/>
          </a:xfrm>
          <a:prstGeom prst="rect">
            <a:avLst/>
          </a:prstGeom>
          <a:noFill/>
        </p:spPr>
        <p:txBody>
          <a:bodyPr wrap="square" rtlCol="0">
            <a:spAutoFit/>
          </a:bodyPr>
          <a:lstStyle/>
          <a:p>
            <a:pPr algn="ctr"/>
            <a:r>
              <a:rPr lang="fr-FR" sz="3200" b="1" dirty="0"/>
              <a:t>Design du front - Wireframe</a:t>
            </a:r>
          </a:p>
        </p:txBody>
      </p:sp>
    </p:spTree>
    <p:extLst>
      <p:ext uri="{BB962C8B-B14F-4D97-AF65-F5344CB8AC3E}">
        <p14:creationId xmlns:p14="http://schemas.microsoft.com/office/powerpoint/2010/main" val="175878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Espace réservé du numéro de diapositive 3">
            <a:extLst>
              <a:ext uri="{FF2B5EF4-FFF2-40B4-BE49-F238E27FC236}">
                <a16:creationId xmlns:a16="http://schemas.microsoft.com/office/drawing/2014/main" id="{40EC4E1F-ED42-455C-9E43-A9E83B57486F}"/>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defTabSz="914400">
              <a:spcAft>
                <a:spcPts val="600"/>
              </a:spcAft>
            </a:pPr>
            <a:fld id="{AFC23BA2-AB2A-4FED-9A55-9804B2EE8A6F}" type="slidenum">
              <a:rPr lang="en-US"/>
              <a:pPr defTabSz="914400">
                <a:spcAft>
                  <a:spcPts val="600"/>
                </a:spcAft>
              </a:pPr>
              <a:t>6</a:t>
            </a:fld>
            <a:endParaRPr lang="en-US"/>
          </a:p>
        </p:txBody>
      </p:sp>
      <p:sp>
        <p:nvSpPr>
          <p:cNvPr id="27" name="Isosceles Triangle 2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2">
            <a:extLst>
              <a:ext uri="{FF2B5EF4-FFF2-40B4-BE49-F238E27FC236}">
                <a16:creationId xmlns:a16="http://schemas.microsoft.com/office/drawing/2014/main" id="{B85D1ED9-6930-446B-A46B-04721179AA2B}"/>
              </a:ext>
            </a:extLst>
          </p:cNvPr>
          <p:cNvPicPr>
            <a:picLocks noChangeAspect="1"/>
          </p:cNvPicPr>
          <p:nvPr/>
        </p:nvPicPr>
        <p:blipFill>
          <a:blip r:embed="rId2"/>
          <a:stretch>
            <a:fillRect/>
          </a:stretch>
        </p:blipFill>
        <p:spPr>
          <a:xfrm>
            <a:off x="1187573" y="937081"/>
            <a:ext cx="9816854" cy="5571065"/>
          </a:xfrm>
          <a:prstGeom prst="rect">
            <a:avLst/>
          </a:prstGeom>
          <a:ln>
            <a:noFill/>
          </a:ln>
        </p:spPr>
      </p:pic>
      <p:sp>
        <p:nvSpPr>
          <p:cNvPr id="29" name="Isosceles Triangle 2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ZoneTexte 6">
            <a:extLst>
              <a:ext uri="{FF2B5EF4-FFF2-40B4-BE49-F238E27FC236}">
                <a16:creationId xmlns:a16="http://schemas.microsoft.com/office/drawing/2014/main" id="{6313A48E-396D-4EC0-AF69-EBF9F9676EC0}"/>
              </a:ext>
            </a:extLst>
          </p:cNvPr>
          <p:cNvSpPr txBox="1"/>
          <p:nvPr/>
        </p:nvSpPr>
        <p:spPr>
          <a:xfrm>
            <a:off x="2695194" y="6321875"/>
            <a:ext cx="6801612" cy="536125"/>
          </a:xfrm>
          <a:prstGeom prst="rect">
            <a:avLst/>
          </a:prstGeom>
        </p:spPr>
        <p:txBody>
          <a:bodyPr vert="horz" lIns="91440" tIns="45720" rIns="91440" bIns="45720" rtlCol="0">
            <a:normAutofit/>
          </a:bodyPr>
          <a:lstStyle/>
          <a:p>
            <a:pPr algn="ctr" defTabSz="914400">
              <a:lnSpc>
                <a:spcPct val="90000"/>
              </a:lnSpc>
              <a:spcBef>
                <a:spcPts val="1000"/>
              </a:spcBef>
            </a:pPr>
            <a:endParaRPr lang="en-US" dirty="0">
              <a:solidFill>
                <a:srgbClr val="FFFFFF"/>
              </a:solidFill>
            </a:endParaRPr>
          </a:p>
        </p:txBody>
      </p:sp>
      <p:sp>
        <p:nvSpPr>
          <p:cNvPr id="14" name="ZoneTexte 13">
            <a:extLst>
              <a:ext uri="{FF2B5EF4-FFF2-40B4-BE49-F238E27FC236}">
                <a16:creationId xmlns:a16="http://schemas.microsoft.com/office/drawing/2014/main" id="{07854899-2D09-4C9F-A576-34A2312140EC}"/>
              </a:ext>
            </a:extLst>
          </p:cNvPr>
          <p:cNvSpPr txBox="1"/>
          <p:nvPr/>
        </p:nvSpPr>
        <p:spPr>
          <a:xfrm>
            <a:off x="3052762" y="249119"/>
            <a:ext cx="6086475" cy="584775"/>
          </a:xfrm>
          <a:prstGeom prst="rect">
            <a:avLst/>
          </a:prstGeom>
          <a:noFill/>
        </p:spPr>
        <p:txBody>
          <a:bodyPr wrap="square" rtlCol="0">
            <a:spAutoFit/>
          </a:bodyPr>
          <a:lstStyle/>
          <a:p>
            <a:pPr algn="ctr"/>
            <a:r>
              <a:rPr lang="fr-FR" sz="3200" b="1" dirty="0"/>
              <a:t>Design du front - Wireframe</a:t>
            </a:r>
          </a:p>
        </p:txBody>
      </p:sp>
    </p:spTree>
    <p:extLst>
      <p:ext uri="{BB962C8B-B14F-4D97-AF65-F5344CB8AC3E}">
        <p14:creationId xmlns:p14="http://schemas.microsoft.com/office/powerpoint/2010/main" val="258571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145B29A5-5DD1-45EF-B87A-15A29FC08EE8}"/>
              </a:ext>
            </a:extLst>
          </p:cNvPr>
          <p:cNvSpPr>
            <a:spLocks noGrp="1"/>
          </p:cNvSpPr>
          <p:nvPr>
            <p:ph type="sldNum" sz="quarter" idx="12"/>
          </p:nvPr>
        </p:nvSpPr>
        <p:spPr/>
        <p:txBody>
          <a:bodyPr/>
          <a:lstStyle/>
          <a:p>
            <a:fld id="{AFC23BA2-AB2A-4FED-9A55-9804B2EE8A6F}" type="slidenum">
              <a:rPr lang="fr-FR" smtClean="0"/>
              <a:t>7</a:t>
            </a:fld>
            <a:endParaRPr lang="fr-FR"/>
          </a:p>
        </p:txBody>
      </p:sp>
      <p:sp>
        <p:nvSpPr>
          <p:cNvPr id="8" name="ZoneTexte 7">
            <a:extLst>
              <a:ext uri="{FF2B5EF4-FFF2-40B4-BE49-F238E27FC236}">
                <a16:creationId xmlns:a16="http://schemas.microsoft.com/office/drawing/2014/main" id="{A01432B9-775D-4BEE-B996-79C329C1194D}"/>
              </a:ext>
            </a:extLst>
          </p:cNvPr>
          <p:cNvSpPr txBox="1"/>
          <p:nvPr/>
        </p:nvSpPr>
        <p:spPr>
          <a:xfrm>
            <a:off x="3052762" y="249119"/>
            <a:ext cx="6086475" cy="584775"/>
          </a:xfrm>
          <a:prstGeom prst="rect">
            <a:avLst/>
          </a:prstGeom>
          <a:noFill/>
        </p:spPr>
        <p:txBody>
          <a:bodyPr wrap="square" rtlCol="0">
            <a:spAutoFit/>
          </a:bodyPr>
          <a:lstStyle/>
          <a:p>
            <a:pPr algn="ctr"/>
            <a:r>
              <a:rPr lang="fr-FR" sz="3200" b="1" dirty="0"/>
              <a:t>Spécifications fonctionnelles</a:t>
            </a:r>
          </a:p>
        </p:txBody>
      </p:sp>
      <p:pic>
        <p:nvPicPr>
          <p:cNvPr id="9" name="Image 8">
            <a:extLst>
              <a:ext uri="{FF2B5EF4-FFF2-40B4-BE49-F238E27FC236}">
                <a16:creationId xmlns:a16="http://schemas.microsoft.com/office/drawing/2014/main" id="{90EBB752-8901-4C02-8977-5B22B90179C6}"/>
              </a:ext>
            </a:extLst>
          </p:cNvPr>
          <p:cNvPicPr>
            <a:picLocks noChangeAspect="1"/>
          </p:cNvPicPr>
          <p:nvPr/>
        </p:nvPicPr>
        <p:blipFill>
          <a:blip r:embed="rId2"/>
          <a:stretch>
            <a:fillRect/>
          </a:stretch>
        </p:blipFill>
        <p:spPr>
          <a:xfrm>
            <a:off x="1042986" y="1314450"/>
            <a:ext cx="10106025" cy="4926687"/>
          </a:xfrm>
          <a:prstGeom prst="rect">
            <a:avLst/>
          </a:prstGeom>
        </p:spPr>
      </p:pic>
      <p:sp>
        <p:nvSpPr>
          <p:cNvPr id="10" name="ZoneTexte 9">
            <a:extLst>
              <a:ext uri="{FF2B5EF4-FFF2-40B4-BE49-F238E27FC236}">
                <a16:creationId xmlns:a16="http://schemas.microsoft.com/office/drawing/2014/main" id="{EC34E627-F7A3-48A5-BF40-657B11CB2083}"/>
              </a:ext>
            </a:extLst>
          </p:cNvPr>
          <p:cNvSpPr txBox="1"/>
          <p:nvPr/>
        </p:nvSpPr>
        <p:spPr>
          <a:xfrm>
            <a:off x="3371850" y="5543550"/>
            <a:ext cx="2314575" cy="369332"/>
          </a:xfrm>
          <a:prstGeom prst="rect">
            <a:avLst/>
          </a:prstGeom>
          <a:noFill/>
        </p:spPr>
        <p:txBody>
          <a:bodyPr wrap="square" rtlCol="0">
            <a:spAutoFit/>
          </a:bodyPr>
          <a:lstStyle/>
          <a:p>
            <a:r>
              <a:rPr lang="fr-FR" dirty="0" err="1"/>
              <a:t>Caroussel</a:t>
            </a:r>
            <a:endParaRPr lang="fr-FR" dirty="0"/>
          </a:p>
        </p:txBody>
      </p:sp>
      <p:sp>
        <p:nvSpPr>
          <p:cNvPr id="11" name="Rectangle 10">
            <a:extLst>
              <a:ext uri="{FF2B5EF4-FFF2-40B4-BE49-F238E27FC236}">
                <a16:creationId xmlns:a16="http://schemas.microsoft.com/office/drawing/2014/main" id="{6FC2EE09-9273-4B7E-9971-CA6E4C0A2764}"/>
              </a:ext>
            </a:extLst>
          </p:cNvPr>
          <p:cNvSpPr/>
          <p:nvPr/>
        </p:nvSpPr>
        <p:spPr>
          <a:xfrm>
            <a:off x="3330097" y="5467888"/>
            <a:ext cx="1199040" cy="4488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CBAFBE00-D802-42FF-9573-AB95B48C4E3C}"/>
              </a:ext>
            </a:extLst>
          </p:cNvPr>
          <p:cNvSpPr txBox="1"/>
          <p:nvPr/>
        </p:nvSpPr>
        <p:spPr>
          <a:xfrm>
            <a:off x="4705164" y="941234"/>
            <a:ext cx="3062797" cy="369332"/>
          </a:xfrm>
          <a:prstGeom prst="rect">
            <a:avLst/>
          </a:prstGeom>
          <a:noFill/>
        </p:spPr>
        <p:txBody>
          <a:bodyPr wrap="square" rtlCol="0">
            <a:spAutoFit/>
          </a:bodyPr>
          <a:lstStyle/>
          <a:p>
            <a:r>
              <a:rPr lang="fr-FR" dirty="0"/>
              <a:t>Zone de navigation-Bootstrap</a:t>
            </a:r>
          </a:p>
        </p:txBody>
      </p:sp>
      <p:sp>
        <p:nvSpPr>
          <p:cNvPr id="13" name="Rectangle 12">
            <a:extLst>
              <a:ext uri="{FF2B5EF4-FFF2-40B4-BE49-F238E27FC236}">
                <a16:creationId xmlns:a16="http://schemas.microsoft.com/office/drawing/2014/main" id="{F34A18C6-04B3-455D-8A79-3F502BBEF90D}"/>
              </a:ext>
            </a:extLst>
          </p:cNvPr>
          <p:cNvSpPr/>
          <p:nvPr/>
        </p:nvSpPr>
        <p:spPr>
          <a:xfrm>
            <a:off x="4705164" y="986195"/>
            <a:ext cx="2902998" cy="3243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4308AB44-19BF-4CA6-A850-885707829045}"/>
              </a:ext>
            </a:extLst>
          </p:cNvPr>
          <p:cNvSpPr txBox="1"/>
          <p:nvPr/>
        </p:nvSpPr>
        <p:spPr>
          <a:xfrm>
            <a:off x="9068215" y="1722268"/>
            <a:ext cx="1487334" cy="646331"/>
          </a:xfrm>
          <a:prstGeom prst="rect">
            <a:avLst/>
          </a:prstGeom>
          <a:noFill/>
        </p:spPr>
        <p:txBody>
          <a:bodyPr wrap="square" rtlCol="0">
            <a:spAutoFit/>
          </a:bodyPr>
          <a:lstStyle/>
          <a:p>
            <a:pPr algn="ctr"/>
            <a:r>
              <a:rPr lang="fr-FR" dirty="0"/>
              <a:t>Bouton Bootstrap</a:t>
            </a:r>
          </a:p>
        </p:txBody>
      </p:sp>
      <p:sp>
        <p:nvSpPr>
          <p:cNvPr id="15" name="ZoneTexte 14">
            <a:extLst>
              <a:ext uri="{FF2B5EF4-FFF2-40B4-BE49-F238E27FC236}">
                <a16:creationId xmlns:a16="http://schemas.microsoft.com/office/drawing/2014/main" id="{C680ECBE-CBE8-43CC-A9D0-669666480219}"/>
              </a:ext>
            </a:extLst>
          </p:cNvPr>
          <p:cNvSpPr txBox="1"/>
          <p:nvPr/>
        </p:nvSpPr>
        <p:spPr>
          <a:xfrm>
            <a:off x="9108488" y="573276"/>
            <a:ext cx="1880724" cy="646331"/>
          </a:xfrm>
          <a:prstGeom prst="rect">
            <a:avLst/>
          </a:prstGeom>
          <a:noFill/>
        </p:spPr>
        <p:txBody>
          <a:bodyPr wrap="square" rtlCol="0">
            <a:spAutoFit/>
          </a:bodyPr>
          <a:lstStyle/>
          <a:p>
            <a:pPr algn="ctr"/>
            <a:r>
              <a:rPr lang="fr-FR" dirty="0"/>
              <a:t>Icone Font </a:t>
            </a:r>
            <a:r>
              <a:rPr lang="fr-FR" dirty="0" err="1"/>
              <a:t>awesome</a:t>
            </a:r>
            <a:endParaRPr lang="fr-FR" dirty="0"/>
          </a:p>
        </p:txBody>
      </p:sp>
      <p:sp>
        <p:nvSpPr>
          <p:cNvPr id="17" name="Rectangle 16">
            <a:extLst>
              <a:ext uri="{FF2B5EF4-FFF2-40B4-BE49-F238E27FC236}">
                <a16:creationId xmlns:a16="http://schemas.microsoft.com/office/drawing/2014/main" id="{E8513FDF-3111-4768-B378-1819211D772B}"/>
              </a:ext>
            </a:extLst>
          </p:cNvPr>
          <p:cNvSpPr/>
          <p:nvPr/>
        </p:nvSpPr>
        <p:spPr>
          <a:xfrm>
            <a:off x="9286043" y="573276"/>
            <a:ext cx="1553592" cy="6463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10E39CFC-284F-4610-B67A-FEBDADFAC697}"/>
              </a:ext>
            </a:extLst>
          </p:cNvPr>
          <p:cNvSpPr/>
          <p:nvPr/>
        </p:nvSpPr>
        <p:spPr>
          <a:xfrm>
            <a:off x="9286043" y="1784412"/>
            <a:ext cx="1100831" cy="5841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ZoneTexte 18">
            <a:extLst>
              <a:ext uri="{FF2B5EF4-FFF2-40B4-BE49-F238E27FC236}">
                <a16:creationId xmlns:a16="http://schemas.microsoft.com/office/drawing/2014/main" id="{BBDD0155-8998-4187-9B9B-BFF617ABE876}"/>
              </a:ext>
            </a:extLst>
          </p:cNvPr>
          <p:cNvSpPr txBox="1"/>
          <p:nvPr/>
        </p:nvSpPr>
        <p:spPr>
          <a:xfrm>
            <a:off x="705218" y="540899"/>
            <a:ext cx="1445905" cy="646331"/>
          </a:xfrm>
          <a:prstGeom prst="rect">
            <a:avLst/>
          </a:prstGeom>
          <a:noFill/>
        </p:spPr>
        <p:txBody>
          <a:bodyPr wrap="square" rtlCol="0">
            <a:spAutoFit/>
          </a:bodyPr>
          <a:lstStyle/>
          <a:p>
            <a:pPr algn="ctr"/>
            <a:r>
              <a:rPr lang="fr-FR" dirty="0"/>
              <a:t>Sidebar Bootstrap</a:t>
            </a:r>
          </a:p>
        </p:txBody>
      </p:sp>
      <p:sp>
        <p:nvSpPr>
          <p:cNvPr id="20" name="Rectangle 19">
            <a:extLst>
              <a:ext uri="{FF2B5EF4-FFF2-40B4-BE49-F238E27FC236}">
                <a16:creationId xmlns:a16="http://schemas.microsoft.com/office/drawing/2014/main" id="{D8CC108C-BD30-415D-85E3-00AD398D7683}"/>
              </a:ext>
            </a:extLst>
          </p:cNvPr>
          <p:cNvSpPr/>
          <p:nvPr/>
        </p:nvSpPr>
        <p:spPr>
          <a:xfrm>
            <a:off x="825623" y="573276"/>
            <a:ext cx="1296140" cy="6259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1" name="Image 20">
            <a:extLst>
              <a:ext uri="{FF2B5EF4-FFF2-40B4-BE49-F238E27FC236}">
                <a16:creationId xmlns:a16="http://schemas.microsoft.com/office/drawing/2014/main" id="{CCF0A5A3-C372-4C92-A91C-9AB7F961D98F}"/>
              </a:ext>
            </a:extLst>
          </p:cNvPr>
          <p:cNvPicPr>
            <a:picLocks noChangeAspect="1"/>
          </p:cNvPicPr>
          <p:nvPr/>
        </p:nvPicPr>
        <p:blipFill>
          <a:blip r:embed="rId3"/>
          <a:stretch>
            <a:fillRect/>
          </a:stretch>
        </p:blipFill>
        <p:spPr>
          <a:xfrm>
            <a:off x="3566117" y="1417906"/>
            <a:ext cx="5181092" cy="334264"/>
          </a:xfrm>
          <a:prstGeom prst="rect">
            <a:avLst/>
          </a:prstGeom>
        </p:spPr>
      </p:pic>
      <p:sp>
        <p:nvSpPr>
          <p:cNvPr id="22" name="Rectangle 21">
            <a:extLst>
              <a:ext uri="{FF2B5EF4-FFF2-40B4-BE49-F238E27FC236}">
                <a16:creationId xmlns:a16="http://schemas.microsoft.com/office/drawing/2014/main" id="{20BFE580-58D6-4B83-9A76-1E777660FB61}"/>
              </a:ext>
            </a:extLst>
          </p:cNvPr>
          <p:cNvSpPr/>
          <p:nvPr/>
        </p:nvSpPr>
        <p:spPr>
          <a:xfrm>
            <a:off x="6946214" y="6241137"/>
            <a:ext cx="2631874" cy="369332"/>
          </a:xfrm>
          <a:prstGeom prst="rect">
            <a:avLst/>
          </a:prstGeom>
        </p:spPr>
        <p:txBody>
          <a:bodyPr wrap="none">
            <a:spAutoFit/>
          </a:bodyPr>
          <a:lstStyle/>
          <a:p>
            <a:pPr algn="ctr"/>
            <a:r>
              <a:rPr lang="fr-FR" dirty="0"/>
              <a:t>HTML/CSS/PHP/JavaScript</a:t>
            </a:r>
          </a:p>
        </p:txBody>
      </p:sp>
      <p:sp>
        <p:nvSpPr>
          <p:cNvPr id="23" name="Rectangle 22">
            <a:extLst>
              <a:ext uri="{FF2B5EF4-FFF2-40B4-BE49-F238E27FC236}">
                <a16:creationId xmlns:a16="http://schemas.microsoft.com/office/drawing/2014/main" id="{07A417D5-4FD2-4D16-ACBC-01D3FE64758F}"/>
              </a:ext>
            </a:extLst>
          </p:cNvPr>
          <p:cNvSpPr/>
          <p:nvPr/>
        </p:nvSpPr>
        <p:spPr>
          <a:xfrm>
            <a:off x="6791417" y="6114078"/>
            <a:ext cx="3000653" cy="6073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5" name="Connecteur droit avec flèche 24">
            <a:extLst>
              <a:ext uri="{FF2B5EF4-FFF2-40B4-BE49-F238E27FC236}">
                <a16:creationId xmlns:a16="http://schemas.microsoft.com/office/drawing/2014/main" id="{5EED5976-7E8C-4C78-9B41-C97B02066839}"/>
              </a:ext>
            </a:extLst>
          </p:cNvPr>
          <p:cNvCxnSpPr/>
          <p:nvPr/>
        </p:nvCxnSpPr>
        <p:spPr>
          <a:xfrm flipH="1">
            <a:off x="9286043" y="1219607"/>
            <a:ext cx="159798" cy="1982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72886269"/>
      </p:ext>
    </p:extLst>
  </p:cSld>
  <p:clrMapOvr>
    <a:masterClrMapping/>
  </p:clrMapOvr>
  <p:transition spd="slow">
    <p:split orient="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BB8F3C6-CDD5-4E1E-A085-F8FA0F4AA3DC}"/>
              </a:ext>
            </a:extLst>
          </p:cNvPr>
          <p:cNvSpPr>
            <a:spLocks noGrp="1"/>
          </p:cNvSpPr>
          <p:nvPr>
            <p:ph type="sldNum" sz="quarter" idx="12"/>
          </p:nvPr>
        </p:nvSpPr>
        <p:spPr/>
        <p:txBody>
          <a:bodyPr/>
          <a:lstStyle/>
          <a:p>
            <a:fld id="{AFC23BA2-AB2A-4FED-9A55-9804B2EE8A6F}" type="slidenum">
              <a:rPr lang="fr-FR" smtClean="0"/>
              <a:t>8</a:t>
            </a:fld>
            <a:endParaRPr lang="fr-FR"/>
          </a:p>
        </p:txBody>
      </p:sp>
      <p:pic>
        <p:nvPicPr>
          <p:cNvPr id="5" name="Image 4">
            <a:extLst>
              <a:ext uri="{FF2B5EF4-FFF2-40B4-BE49-F238E27FC236}">
                <a16:creationId xmlns:a16="http://schemas.microsoft.com/office/drawing/2014/main" id="{7834FE31-6D25-47A1-B213-3B384D2084FA}"/>
              </a:ext>
            </a:extLst>
          </p:cNvPr>
          <p:cNvPicPr>
            <a:picLocks noChangeAspect="1"/>
          </p:cNvPicPr>
          <p:nvPr/>
        </p:nvPicPr>
        <p:blipFill>
          <a:blip r:embed="rId2"/>
          <a:stretch>
            <a:fillRect/>
          </a:stretch>
        </p:blipFill>
        <p:spPr>
          <a:xfrm>
            <a:off x="1390650" y="1106072"/>
            <a:ext cx="9410700" cy="4497681"/>
          </a:xfrm>
          <a:prstGeom prst="rect">
            <a:avLst/>
          </a:prstGeom>
        </p:spPr>
      </p:pic>
      <p:sp>
        <p:nvSpPr>
          <p:cNvPr id="6" name="Rectangle 5">
            <a:extLst>
              <a:ext uri="{FF2B5EF4-FFF2-40B4-BE49-F238E27FC236}">
                <a16:creationId xmlns:a16="http://schemas.microsoft.com/office/drawing/2014/main" id="{CBBC128E-1A81-44AF-B31F-7B6C76029F6D}"/>
              </a:ext>
            </a:extLst>
          </p:cNvPr>
          <p:cNvSpPr/>
          <p:nvPr/>
        </p:nvSpPr>
        <p:spPr>
          <a:xfrm>
            <a:off x="3406327" y="501133"/>
            <a:ext cx="5480498" cy="584775"/>
          </a:xfrm>
          <a:prstGeom prst="rect">
            <a:avLst/>
          </a:prstGeom>
        </p:spPr>
        <p:txBody>
          <a:bodyPr wrap="square">
            <a:spAutoFit/>
          </a:bodyPr>
          <a:lstStyle/>
          <a:p>
            <a:pPr algn="ctr"/>
            <a:r>
              <a:rPr lang="fr-FR" sz="3200" b="1" dirty="0"/>
              <a:t>Spécifications fonctionnelles</a:t>
            </a:r>
          </a:p>
        </p:txBody>
      </p:sp>
      <p:sp>
        <p:nvSpPr>
          <p:cNvPr id="7" name="ZoneTexte 6">
            <a:extLst>
              <a:ext uri="{FF2B5EF4-FFF2-40B4-BE49-F238E27FC236}">
                <a16:creationId xmlns:a16="http://schemas.microsoft.com/office/drawing/2014/main" id="{08AD4FEB-AC1D-40B5-BF52-E0A4AD7DC17C}"/>
              </a:ext>
            </a:extLst>
          </p:cNvPr>
          <p:cNvSpPr txBox="1"/>
          <p:nvPr/>
        </p:nvSpPr>
        <p:spPr>
          <a:xfrm>
            <a:off x="4774976" y="5850384"/>
            <a:ext cx="2618913" cy="369332"/>
          </a:xfrm>
          <a:prstGeom prst="rect">
            <a:avLst/>
          </a:prstGeom>
          <a:noFill/>
        </p:spPr>
        <p:txBody>
          <a:bodyPr wrap="square" rtlCol="0">
            <a:spAutoFit/>
          </a:bodyPr>
          <a:lstStyle/>
          <a:p>
            <a:pPr algn="ctr"/>
            <a:r>
              <a:rPr lang="fr-FR" dirty="0" err="1"/>
              <a:t>Carousel</a:t>
            </a:r>
            <a:r>
              <a:rPr lang="fr-FR" dirty="0"/>
              <a:t> Multi-item</a:t>
            </a:r>
          </a:p>
        </p:txBody>
      </p:sp>
      <p:sp>
        <p:nvSpPr>
          <p:cNvPr id="8" name="Rectangle 7">
            <a:extLst>
              <a:ext uri="{FF2B5EF4-FFF2-40B4-BE49-F238E27FC236}">
                <a16:creationId xmlns:a16="http://schemas.microsoft.com/office/drawing/2014/main" id="{3DB55497-983A-4964-9FC4-0E925CE61B25}"/>
              </a:ext>
            </a:extLst>
          </p:cNvPr>
          <p:cNvSpPr/>
          <p:nvPr/>
        </p:nvSpPr>
        <p:spPr>
          <a:xfrm>
            <a:off x="4774976" y="5732839"/>
            <a:ext cx="2743200" cy="6044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a:extLst>
              <a:ext uri="{FF2B5EF4-FFF2-40B4-BE49-F238E27FC236}">
                <a16:creationId xmlns:a16="http://schemas.microsoft.com/office/drawing/2014/main" id="{926AD6FF-65B8-4D54-8D7D-4E6B01A3E391}"/>
              </a:ext>
            </a:extLst>
          </p:cNvPr>
          <p:cNvPicPr>
            <a:picLocks noChangeAspect="1"/>
          </p:cNvPicPr>
          <p:nvPr/>
        </p:nvPicPr>
        <p:blipFill>
          <a:blip r:embed="rId3"/>
          <a:stretch>
            <a:fillRect/>
          </a:stretch>
        </p:blipFill>
        <p:spPr>
          <a:xfrm>
            <a:off x="4350891" y="6214585"/>
            <a:ext cx="6604154" cy="480441"/>
          </a:xfrm>
          <a:prstGeom prst="rect">
            <a:avLst/>
          </a:prstGeom>
        </p:spPr>
      </p:pic>
      <p:pic>
        <p:nvPicPr>
          <p:cNvPr id="10" name="Image 9">
            <a:extLst>
              <a:ext uri="{FF2B5EF4-FFF2-40B4-BE49-F238E27FC236}">
                <a16:creationId xmlns:a16="http://schemas.microsoft.com/office/drawing/2014/main" id="{DFE6DC02-1851-4E5B-A4B7-C82D6A7CD4A6}"/>
              </a:ext>
            </a:extLst>
          </p:cNvPr>
          <p:cNvPicPr>
            <a:picLocks noChangeAspect="1"/>
          </p:cNvPicPr>
          <p:nvPr/>
        </p:nvPicPr>
        <p:blipFill>
          <a:blip r:embed="rId4"/>
          <a:stretch>
            <a:fillRect/>
          </a:stretch>
        </p:blipFill>
        <p:spPr>
          <a:xfrm>
            <a:off x="265822" y="4440314"/>
            <a:ext cx="2557277" cy="449631"/>
          </a:xfrm>
          <a:prstGeom prst="rect">
            <a:avLst/>
          </a:prstGeom>
        </p:spPr>
      </p:pic>
      <p:sp>
        <p:nvSpPr>
          <p:cNvPr id="11" name="ZoneTexte 10">
            <a:extLst>
              <a:ext uri="{FF2B5EF4-FFF2-40B4-BE49-F238E27FC236}">
                <a16:creationId xmlns:a16="http://schemas.microsoft.com/office/drawing/2014/main" id="{ADC943AA-BAAF-45C0-9E10-B2A267CECD0A}"/>
              </a:ext>
            </a:extLst>
          </p:cNvPr>
          <p:cNvSpPr txBox="1"/>
          <p:nvPr/>
        </p:nvSpPr>
        <p:spPr>
          <a:xfrm>
            <a:off x="449617" y="3354912"/>
            <a:ext cx="1882066" cy="923330"/>
          </a:xfrm>
          <a:prstGeom prst="rect">
            <a:avLst/>
          </a:prstGeom>
          <a:noFill/>
        </p:spPr>
        <p:txBody>
          <a:bodyPr wrap="square" rtlCol="0">
            <a:spAutoFit/>
          </a:bodyPr>
          <a:lstStyle/>
          <a:p>
            <a:pPr algn="ctr"/>
            <a:r>
              <a:rPr lang="fr-FR" dirty="0"/>
              <a:t>Affichage des items aléatoires avec PHP</a:t>
            </a:r>
          </a:p>
        </p:txBody>
      </p:sp>
      <p:sp>
        <p:nvSpPr>
          <p:cNvPr id="12" name="Rectangle 11">
            <a:extLst>
              <a:ext uri="{FF2B5EF4-FFF2-40B4-BE49-F238E27FC236}">
                <a16:creationId xmlns:a16="http://schemas.microsoft.com/office/drawing/2014/main" id="{EB19C497-5B8A-4759-97A0-4546B20C200A}"/>
              </a:ext>
            </a:extLst>
          </p:cNvPr>
          <p:cNvSpPr/>
          <p:nvPr/>
        </p:nvSpPr>
        <p:spPr>
          <a:xfrm>
            <a:off x="449617" y="3275860"/>
            <a:ext cx="1956232" cy="10353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Image 12">
            <a:extLst>
              <a:ext uri="{FF2B5EF4-FFF2-40B4-BE49-F238E27FC236}">
                <a16:creationId xmlns:a16="http://schemas.microsoft.com/office/drawing/2014/main" id="{2FEF2FDA-AF74-43A2-A943-FA2E88AF30CE}"/>
              </a:ext>
            </a:extLst>
          </p:cNvPr>
          <p:cNvPicPr>
            <a:picLocks noChangeAspect="1"/>
          </p:cNvPicPr>
          <p:nvPr/>
        </p:nvPicPr>
        <p:blipFill rotWithShape="1">
          <a:blip r:embed="rId5"/>
          <a:srcRect l="2032" t="1" r="12111" b="-8712"/>
          <a:stretch/>
        </p:blipFill>
        <p:spPr>
          <a:xfrm>
            <a:off x="5166803" y="1827553"/>
            <a:ext cx="6116715" cy="365125"/>
          </a:xfrm>
          <a:prstGeom prst="rect">
            <a:avLst/>
          </a:prstGeom>
        </p:spPr>
      </p:pic>
      <p:sp>
        <p:nvSpPr>
          <p:cNvPr id="14" name="ZoneTexte 13">
            <a:extLst>
              <a:ext uri="{FF2B5EF4-FFF2-40B4-BE49-F238E27FC236}">
                <a16:creationId xmlns:a16="http://schemas.microsoft.com/office/drawing/2014/main" id="{2A0DE698-E172-4700-8CBB-87E314DE3C0C}"/>
              </a:ext>
            </a:extLst>
          </p:cNvPr>
          <p:cNvSpPr txBox="1"/>
          <p:nvPr/>
        </p:nvSpPr>
        <p:spPr>
          <a:xfrm>
            <a:off x="825623" y="825623"/>
            <a:ext cx="2098536" cy="646331"/>
          </a:xfrm>
          <a:prstGeom prst="rect">
            <a:avLst/>
          </a:prstGeom>
          <a:noFill/>
        </p:spPr>
        <p:txBody>
          <a:bodyPr wrap="square" rtlCol="0">
            <a:spAutoFit/>
          </a:bodyPr>
          <a:lstStyle/>
          <a:p>
            <a:pPr algn="ctr"/>
            <a:r>
              <a:rPr lang="fr-FR" dirty="0"/>
              <a:t>HTML/CSS/PHP/JavaScript</a:t>
            </a:r>
          </a:p>
        </p:txBody>
      </p:sp>
      <p:sp>
        <p:nvSpPr>
          <p:cNvPr id="15" name="Rectangle 14">
            <a:extLst>
              <a:ext uri="{FF2B5EF4-FFF2-40B4-BE49-F238E27FC236}">
                <a16:creationId xmlns:a16="http://schemas.microsoft.com/office/drawing/2014/main" id="{191CDDDD-1C0B-46B4-8A47-7F6E17304FAA}"/>
              </a:ext>
            </a:extLst>
          </p:cNvPr>
          <p:cNvSpPr/>
          <p:nvPr/>
        </p:nvSpPr>
        <p:spPr>
          <a:xfrm>
            <a:off x="719091" y="727969"/>
            <a:ext cx="2557276" cy="8345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8829022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E6DA4C0-6785-44F7-A2E9-0218E844A03B}"/>
              </a:ext>
            </a:extLst>
          </p:cNvPr>
          <p:cNvSpPr>
            <a:spLocks noGrp="1"/>
          </p:cNvSpPr>
          <p:nvPr>
            <p:ph type="sldNum" sz="quarter" idx="12"/>
          </p:nvPr>
        </p:nvSpPr>
        <p:spPr/>
        <p:txBody>
          <a:bodyPr/>
          <a:lstStyle/>
          <a:p>
            <a:fld id="{AFC23BA2-AB2A-4FED-9A55-9804B2EE8A6F}" type="slidenum">
              <a:rPr lang="fr-FR" smtClean="0"/>
              <a:t>9</a:t>
            </a:fld>
            <a:endParaRPr lang="fr-FR"/>
          </a:p>
        </p:txBody>
      </p:sp>
      <p:sp>
        <p:nvSpPr>
          <p:cNvPr id="5" name="ZoneTexte 4">
            <a:extLst>
              <a:ext uri="{FF2B5EF4-FFF2-40B4-BE49-F238E27FC236}">
                <a16:creationId xmlns:a16="http://schemas.microsoft.com/office/drawing/2014/main" id="{9660AEAE-65CA-44F2-A16E-F088FAB802EB}"/>
              </a:ext>
            </a:extLst>
          </p:cNvPr>
          <p:cNvSpPr txBox="1"/>
          <p:nvPr/>
        </p:nvSpPr>
        <p:spPr>
          <a:xfrm>
            <a:off x="3052762" y="249119"/>
            <a:ext cx="6086475" cy="584775"/>
          </a:xfrm>
          <a:prstGeom prst="rect">
            <a:avLst/>
          </a:prstGeom>
          <a:noFill/>
        </p:spPr>
        <p:txBody>
          <a:bodyPr wrap="square" rtlCol="0">
            <a:spAutoFit/>
          </a:bodyPr>
          <a:lstStyle/>
          <a:p>
            <a:pPr algn="ctr"/>
            <a:r>
              <a:rPr lang="fr-FR" sz="3200" b="1" dirty="0"/>
              <a:t>Spécifications fonctionnelles</a:t>
            </a:r>
          </a:p>
        </p:txBody>
      </p:sp>
      <p:pic>
        <p:nvPicPr>
          <p:cNvPr id="6" name="Image 5">
            <a:extLst>
              <a:ext uri="{FF2B5EF4-FFF2-40B4-BE49-F238E27FC236}">
                <a16:creationId xmlns:a16="http://schemas.microsoft.com/office/drawing/2014/main" id="{51BB2EB3-0BAD-46F8-B984-5061CAF3FEAC}"/>
              </a:ext>
            </a:extLst>
          </p:cNvPr>
          <p:cNvPicPr>
            <a:picLocks noChangeAspect="1"/>
          </p:cNvPicPr>
          <p:nvPr/>
        </p:nvPicPr>
        <p:blipFill>
          <a:blip r:embed="rId2"/>
          <a:stretch>
            <a:fillRect/>
          </a:stretch>
        </p:blipFill>
        <p:spPr>
          <a:xfrm>
            <a:off x="1490662" y="1488400"/>
            <a:ext cx="9210675" cy="4414468"/>
          </a:xfrm>
          <a:prstGeom prst="rect">
            <a:avLst/>
          </a:prstGeom>
        </p:spPr>
      </p:pic>
      <p:sp>
        <p:nvSpPr>
          <p:cNvPr id="7" name="ZoneTexte 6">
            <a:extLst>
              <a:ext uri="{FF2B5EF4-FFF2-40B4-BE49-F238E27FC236}">
                <a16:creationId xmlns:a16="http://schemas.microsoft.com/office/drawing/2014/main" id="{203A4692-4DB3-4C6E-ABD2-802AD361099C}"/>
              </a:ext>
            </a:extLst>
          </p:cNvPr>
          <p:cNvSpPr txBox="1"/>
          <p:nvPr/>
        </p:nvSpPr>
        <p:spPr>
          <a:xfrm>
            <a:off x="8353887" y="4048217"/>
            <a:ext cx="1109708" cy="369332"/>
          </a:xfrm>
          <a:prstGeom prst="rect">
            <a:avLst/>
          </a:prstGeom>
          <a:noFill/>
        </p:spPr>
        <p:txBody>
          <a:bodyPr wrap="square" rtlCol="0">
            <a:spAutoFit/>
          </a:bodyPr>
          <a:lstStyle/>
          <a:p>
            <a:r>
              <a:rPr lang="fr-FR" dirty="0"/>
              <a:t>Prix total</a:t>
            </a:r>
          </a:p>
        </p:txBody>
      </p:sp>
      <p:sp>
        <p:nvSpPr>
          <p:cNvPr id="8" name="ZoneTexte 7">
            <a:extLst>
              <a:ext uri="{FF2B5EF4-FFF2-40B4-BE49-F238E27FC236}">
                <a16:creationId xmlns:a16="http://schemas.microsoft.com/office/drawing/2014/main" id="{C224062E-D3B4-42F2-9965-5E630AF788D5}"/>
              </a:ext>
            </a:extLst>
          </p:cNvPr>
          <p:cNvSpPr txBox="1"/>
          <p:nvPr/>
        </p:nvSpPr>
        <p:spPr>
          <a:xfrm>
            <a:off x="5202316" y="923278"/>
            <a:ext cx="1278384" cy="369332"/>
          </a:xfrm>
          <a:prstGeom prst="rect">
            <a:avLst/>
          </a:prstGeom>
          <a:noFill/>
        </p:spPr>
        <p:txBody>
          <a:bodyPr wrap="square" rtlCol="0">
            <a:spAutoFit/>
          </a:bodyPr>
          <a:lstStyle/>
          <a:p>
            <a:r>
              <a:rPr lang="fr-FR" dirty="0"/>
              <a:t>Mon panier</a:t>
            </a:r>
          </a:p>
        </p:txBody>
      </p:sp>
      <p:pic>
        <p:nvPicPr>
          <p:cNvPr id="9" name="Image 8">
            <a:extLst>
              <a:ext uri="{FF2B5EF4-FFF2-40B4-BE49-F238E27FC236}">
                <a16:creationId xmlns:a16="http://schemas.microsoft.com/office/drawing/2014/main" id="{CC33549A-6D83-42EE-8D1B-5E076DA1C1AD}"/>
              </a:ext>
            </a:extLst>
          </p:cNvPr>
          <p:cNvPicPr>
            <a:picLocks noChangeAspect="1"/>
          </p:cNvPicPr>
          <p:nvPr/>
        </p:nvPicPr>
        <p:blipFill>
          <a:blip r:embed="rId3"/>
          <a:stretch>
            <a:fillRect/>
          </a:stretch>
        </p:blipFill>
        <p:spPr>
          <a:xfrm>
            <a:off x="582920" y="1203834"/>
            <a:ext cx="2469842" cy="901977"/>
          </a:xfrm>
          <a:prstGeom prst="rect">
            <a:avLst/>
          </a:prstGeom>
        </p:spPr>
      </p:pic>
      <p:sp>
        <p:nvSpPr>
          <p:cNvPr id="10" name="ZoneTexte 9">
            <a:extLst>
              <a:ext uri="{FF2B5EF4-FFF2-40B4-BE49-F238E27FC236}">
                <a16:creationId xmlns:a16="http://schemas.microsoft.com/office/drawing/2014/main" id="{8A65C099-B235-4EEB-B4F3-B856BE1F3F8A}"/>
              </a:ext>
            </a:extLst>
          </p:cNvPr>
          <p:cNvSpPr txBox="1"/>
          <p:nvPr/>
        </p:nvSpPr>
        <p:spPr>
          <a:xfrm>
            <a:off x="825623" y="390617"/>
            <a:ext cx="1793290" cy="646331"/>
          </a:xfrm>
          <a:prstGeom prst="rect">
            <a:avLst/>
          </a:prstGeom>
          <a:noFill/>
        </p:spPr>
        <p:txBody>
          <a:bodyPr wrap="square" rtlCol="0">
            <a:spAutoFit/>
          </a:bodyPr>
          <a:lstStyle/>
          <a:p>
            <a:pPr algn="ctr"/>
            <a:r>
              <a:rPr lang="fr-FR" dirty="0"/>
              <a:t>PHP pour afficher les items</a:t>
            </a:r>
          </a:p>
        </p:txBody>
      </p:sp>
      <p:sp>
        <p:nvSpPr>
          <p:cNvPr id="11" name="Rectangle 10">
            <a:extLst>
              <a:ext uri="{FF2B5EF4-FFF2-40B4-BE49-F238E27FC236}">
                <a16:creationId xmlns:a16="http://schemas.microsoft.com/office/drawing/2014/main" id="{8B82C45B-C45B-4486-A69E-6D50F27BF704}"/>
              </a:ext>
            </a:extLst>
          </p:cNvPr>
          <p:cNvSpPr/>
          <p:nvPr/>
        </p:nvSpPr>
        <p:spPr>
          <a:xfrm>
            <a:off x="692458" y="249119"/>
            <a:ext cx="2077375" cy="90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Image 11">
            <a:extLst>
              <a:ext uri="{FF2B5EF4-FFF2-40B4-BE49-F238E27FC236}">
                <a16:creationId xmlns:a16="http://schemas.microsoft.com/office/drawing/2014/main" id="{0AD8E0FE-66CC-4C97-B63B-2B79D7E8EFE5}"/>
              </a:ext>
            </a:extLst>
          </p:cNvPr>
          <p:cNvPicPr>
            <a:picLocks noChangeAspect="1"/>
          </p:cNvPicPr>
          <p:nvPr/>
        </p:nvPicPr>
        <p:blipFill>
          <a:blip r:embed="rId4"/>
          <a:stretch>
            <a:fillRect/>
          </a:stretch>
        </p:blipFill>
        <p:spPr>
          <a:xfrm>
            <a:off x="825623" y="5327431"/>
            <a:ext cx="3009900" cy="371475"/>
          </a:xfrm>
          <a:prstGeom prst="rect">
            <a:avLst/>
          </a:prstGeom>
        </p:spPr>
      </p:pic>
      <p:sp>
        <p:nvSpPr>
          <p:cNvPr id="13" name="ZoneTexte 12">
            <a:extLst>
              <a:ext uri="{FF2B5EF4-FFF2-40B4-BE49-F238E27FC236}">
                <a16:creationId xmlns:a16="http://schemas.microsoft.com/office/drawing/2014/main" id="{72A633D2-A4BB-4959-99D5-68C51EAAB4A7}"/>
              </a:ext>
            </a:extLst>
          </p:cNvPr>
          <p:cNvSpPr txBox="1"/>
          <p:nvPr/>
        </p:nvSpPr>
        <p:spPr>
          <a:xfrm>
            <a:off x="1251751" y="5944842"/>
            <a:ext cx="1956787" cy="369332"/>
          </a:xfrm>
          <a:prstGeom prst="rect">
            <a:avLst/>
          </a:prstGeom>
          <a:noFill/>
        </p:spPr>
        <p:txBody>
          <a:bodyPr wrap="square" rtlCol="0">
            <a:spAutoFit/>
          </a:bodyPr>
          <a:lstStyle/>
          <a:p>
            <a:r>
              <a:rPr lang="fr-FR" dirty="0"/>
              <a:t>Tableau Bootstrap</a:t>
            </a:r>
          </a:p>
        </p:txBody>
      </p:sp>
      <p:sp>
        <p:nvSpPr>
          <p:cNvPr id="14" name="Rectangle 13">
            <a:extLst>
              <a:ext uri="{FF2B5EF4-FFF2-40B4-BE49-F238E27FC236}">
                <a16:creationId xmlns:a16="http://schemas.microsoft.com/office/drawing/2014/main" id="{A9A27BF3-F9A7-4AAF-97A2-247E49502C97}"/>
              </a:ext>
            </a:extLst>
          </p:cNvPr>
          <p:cNvSpPr/>
          <p:nvPr/>
        </p:nvSpPr>
        <p:spPr>
          <a:xfrm>
            <a:off x="1145219" y="5820183"/>
            <a:ext cx="2237173" cy="64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4E416A00-0B29-4B63-9541-642FE1336CCF}"/>
              </a:ext>
            </a:extLst>
          </p:cNvPr>
          <p:cNvSpPr txBox="1"/>
          <p:nvPr/>
        </p:nvSpPr>
        <p:spPr>
          <a:xfrm>
            <a:off x="8948691" y="1292610"/>
            <a:ext cx="2006354" cy="646331"/>
          </a:xfrm>
          <a:prstGeom prst="rect">
            <a:avLst/>
          </a:prstGeom>
          <a:noFill/>
        </p:spPr>
        <p:txBody>
          <a:bodyPr wrap="square" rtlCol="0">
            <a:spAutoFit/>
          </a:bodyPr>
          <a:lstStyle/>
          <a:p>
            <a:pPr algn="ctr"/>
            <a:r>
              <a:rPr lang="fr-FR" dirty="0"/>
              <a:t>Container Bootstrap</a:t>
            </a:r>
          </a:p>
        </p:txBody>
      </p:sp>
      <p:sp>
        <p:nvSpPr>
          <p:cNvPr id="16" name="Rectangle 15">
            <a:extLst>
              <a:ext uri="{FF2B5EF4-FFF2-40B4-BE49-F238E27FC236}">
                <a16:creationId xmlns:a16="http://schemas.microsoft.com/office/drawing/2014/main" id="{41E26E3A-A025-4C04-97BF-F83B3379DDBC}"/>
              </a:ext>
            </a:extLst>
          </p:cNvPr>
          <p:cNvSpPr/>
          <p:nvPr/>
        </p:nvSpPr>
        <p:spPr>
          <a:xfrm>
            <a:off x="8913183" y="1151096"/>
            <a:ext cx="2237170" cy="9547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8" name="Connecteur droit avec flèche 17">
            <a:extLst>
              <a:ext uri="{FF2B5EF4-FFF2-40B4-BE49-F238E27FC236}">
                <a16:creationId xmlns:a16="http://schemas.microsoft.com/office/drawing/2014/main" id="{7562AFA4-78FE-498B-A462-175124A5C66A}"/>
              </a:ext>
            </a:extLst>
          </p:cNvPr>
          <p:cNvCxnSpPr/>
          <p:nvPr/>
        </p:nvCxnSpPr>
        <p:spPr>
          <a:xfrm flipH="1">
            <a:off x="8096435" y="1938941"/>
            <a:ext cx="727969" cy="4514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96879537"/>
      </p:ext>
    </p:extLst>
  </p:cSld>
  <p:clrMapOvr>
    <a:masterClrMapping/>
  </p:clrMapOvr>
</p:sld>
</file>

<file path=ppt/theme/theme1.xml><?xml version="1.0" encoding="utf-8"?>
<a:theme xmlns:a="http://schemas.openxmlformats.org/drawingml/2006/main" name="Office Theme">
  <a:themeElements>
    <a:clrScheme name="Thèm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TotalTime>
  <Words>409</Words>
  <Application>Microsoft Office PowerPoint</Application>
  <PresentationFormat>Grand écran</PresentationFormat>
  <Paragraphs>77</Paragraphs>
  <Slides>14</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14</vt:i4>
      </vt:variant>
    </vt:vector>
  </HeadingPairs>
  <TitlesOfParts>
    <vt:vector size="19" baseType="lpstr">
      <vt:lpstr>Arial</vt:lpstr>
      <vt:lpstr>Calibri</vt:lpstr>
      <vt:lpstr>Calibri Light</vt:lpstr>
      <vt:lpstr>Wingdings</vt:lpstr>
      <vt:lpstr>Office Theme</vt:lpstr>
      <vt:lpstr>Projet web dynamique 2020</vt:lpstr>
      <vt:lpstr>Sommaire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Versionning GIT</vt:lpstr>
      <vt:lpstr>Bilan individuels </vt:lpstr>
      <vt:lpstr>Présentation PowerPoint</vt:lpstr>
      <vt:lpstr>Présentation PowerPoint</vt:lpstr>
      <vt:lpstr>Bibliographie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web dynamique 2020</dc:title>
  <dc:creator>David WANG</dc:creator>
  <cp:lastModifiedBy>Jorge Ayllon</cp:lastModifiedBy>
  <cp:revision>9</cp:revision>
  <dcterms:created xsi:type="dcterms:W3CDTF">2020-04-20T21:01:04Z</dcterms:created>
  <dcterms:modified xsi:type="dcterms:W3CDTF">2020-04-29T13:25:58Z</dcterms:modified>
</cp:coreProperties>
</file>